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57" r:id="rId3"/>
    <p:sldId id="260" r:id="rId4"/>
    <p:sldId id="271" r:id="rId5"/>
    <p:sldId id="272" r:id="rId6"/>
    <p:sldId id="268" r:id="rId7"/>
  </p:sldIdLst>
  <p:sldSz cx="12192000" cy="6858000"/>
  <p:notesSz cx="12192000" cy="6858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1" d="100"/>
          <a:sy n="61" d="100"/>
        </p:scale>
        <p:origin x="860" y="6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Secteur Aero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673445" y="1427837"/>
            <a:ext cx="3770722" cy="377072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374985" y="2365668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640964" y="3170409"/>
            <a:ext cx="6309907" cy="9754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0_Titre+texte+num page+date+pdp - fond sombr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62ACBAA-EBD7-406A-8001-53CDDB09CFA8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1_Titre+vide+num page+date+pdp - fond clair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862ACBAA-EBD7-406A-8001-53CDDB09CFA8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2_Titre+vide+num page+date+pdp - fond bleu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62ACBAA-EBD7-406A-8001-53CDDB09CFA8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3_Titre+vide+num page+date+pdp - fond clair 2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862ACBAA-EBD7-406A-8001-53CDDB09CFA8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age blanche_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73048"/>
            <a:ext cx="1107520" cy="2207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4_Titre+vide+num page+date+pdp - fond sombr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62ACBAA-EBD7-406A-8001-53CDDB09CFA8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+ 2 colonne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000036" y="-26894"/>
            <a:ext cx="5191964" cy="223375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-40341" y="5057307"/>
            <a:ext cx="4482215" cy="1848597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67259" y="2072640"/>
            <a:ext cx="5232479" cy="3418177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2" name="Espace réservé du contenu 2"/>
          <p:cNvSpPr>
            <a:spLocks noGrp="1"/>
          </p:cNvSpPr>
          <p:nvPr>
            <p:ph idx="10"/>
          </p:nvPr>
        </p:nvSpPr>
        <p:spPr bwMode="auto">
          <a:xfrm>
            <a:off x="6292264" y="2072641"/>
            <a:ext cx="5232479" cy="341817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 bwMode="auto">
          <a:xfrm>
            <a:off x="667259" y="884237"/>
            <a:ext cx="87122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+ 2 colonnes. Couleur gauch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6122894" cy="6858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1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67259" y="1937815"/>
            <a:ext cx="5232479" cy="447241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 bwMode="auto">
          <a:xfrm>
            <a:off x="6292264" y="1937815"/>
            <a:ext cx="5232479" cy="44724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 bwMode="auto">
          <a:xfrm>
            <a:off x="667259" y="961112"/>
            <a:ext cx="87122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+1 colonne couleur droi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6096000" y="-47065"/>
            <a:ext cx="6122894" cy="695212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183866"/>
            <a:ext cx="863338" cy="5565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1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541207" y="740445"/>
            <a:ext cx="5232479" cy="5665674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445246" y="1027906"/>
            <a:ext cx="87122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</a:t>
            </a:r>
            <a:br>
              <a:rPr lang="fr-FR"/>
            </a:br>
            <a:r>
              <a:rPr lang="fr-FR"/>
              <a:t>du titre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Page blanch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73048"/>
            <a:ext cx="1107520" cy="22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5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Secteur Espac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825007" y="1842082"/>
            <a:ext cx="3713452" cy="371345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940592" y="2465245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940592" y="3220080"/>
            <a:ext cx="6492803" cy="16033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Secteur Drones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862714" y="2131641"/>
            <a:ext cx="3600330" cy="360033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865178" y="2322323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865178" y="3132187"/>
            <a:ext cx="5389331" cy="21154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lide BRICK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73048"/>
            <a:ext cx="1107520" cy="22074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8134" y="0"/>
            <a:ext cx="1217573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Titre+texte 5 niveaux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000036" y="-26894"/>
            <a:ext cx="5191964" cy="2233752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269920" y="2111604"/>
            <a:ext cx="10505519" cy="458383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 bwMode="auto">
          <a:xfrm>
            <a:off x="1269920" y="988050"/>
            <a:ext cx="87122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_Titre+5 niveaux + bloc couleu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133" y="0"/>
            <a:ext cx="2155947" cy="694944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1" y="232919"/>
            <a:ext cx="863337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2641600" y="365125"/>
            <a:ext cx="87122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2641600" y="1825625"/>
            <a:ext cx="935228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9250680" y="631031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7_Tire+texte+num page+date+pdp - fond clair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862ACBAA-EBD7-406A-8001-53CDDB09CFA8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_Titre+texte+num page+date+pdp - fond bleu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62ACBAA-EBD7-406A-8001-53CDDB09CFA8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9_Titre+texte+num page+date+pdp - fond clair 2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2CCAA339-CCD6-49DF-8F49-613F388DD7F8}" type="datetimeFigureOut">
              <a:rPr lang="fr-FR"/>
              <a:t>07/09/2026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862ACBAA-EBD7-406A-8001-53CDDB09CFA8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9.emf"/><Relationship Id="rId11" Type="http://schemas.openxmlformats.org/officeDocument/2006/relationships/image" Target="../media/image33.png"/><Relationship Id="rId5" Type="http://schemas.openxmlformats.org/officeDocument/2006/relationships/image" Target="../media/image28.emf"/><Relationship Id="rId10" Type="http://schemas.openxmlformats.org/officeDocument/2006/relationships/image" Target="../media/image21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9" name="Image 2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6485"/>
            <a:ext cx="12227226" cy="689877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815194" y="854820"/>
            <a:ext cx="4633362" cy="102421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-1" y="5195236"/>
            <a:ext cx="12227227" cy="1687055"/>
          </a:xfrm>
          <a:prstGeom prst="rect">
            <a:avLst/>
          </a:prstGeom>
        </p:spPr>
      </p:pic>
      <p:sp>
        <p:nvSpPr>
          <p:cNvPr id="9" name="Titre 1"/>
          <p:cNvSpPr txBox="1"/>
          <p:nvPr/>
        </p:nvSpPr>
        <p:spPr bwMode="auto">
          <a:xfrm>
            <a:off x="3440296" y="8427463"/>
            <a:ext cx="611447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fr-FR" sz="2800">
                <a:solidFill>
                  <a:srgbClr val="0E1B31"/>
                </a:solidFill>
                <a:latin typeface="Arial"/>
                <a:cs typeface="Arial"/>
              </a:rPr>
              <a:t>Votre titre</a:t>
            </a:r>
            <a:endParaRPr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056571" y="1879038"/>
            <a:ext cx="3493311" cy="30482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61879" y="702729"/>
            <a:ext cx="2358224" cy="150926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B049BB3-B635-4CF9-8DF6-5A7C911008FB}"/>
              </a:ext>
            </a:extLst>
          </p:cNvPr>
          <p:cNvSpPr/>
          <p:nvPr/>
        </p:nvSpPr>
        <p:spPr bwMode="auto">
          <a:xfrm>
            <a:off x="675723" y="5483621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3200" b="1" dirty="0"/>
              <a:t>EUROMART pitch session 30/10/2026, Toulouse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D4CDB383-12E5-4240-BE08-0081D62ECA54}"/>
              </a:ext>
            </a:extLst>
          </p:cNvPr>
          <p:cNvSpPr txBox="1"/>
          <p:nvPr/>
        </p:nvSpPr>
        <p:spPr bwMode="auto">
          <a:xfrm>
            <a:off x="686233" y="3027148"/>
            <a:ext cx="4622285" cy="136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>
              <a:spcBef>
                <a:spcPts val="0"/>
              </a:spcBef>
              <a:buNone/>
              <a:defRPr sz="2400">
                <a:solidFill>
                  <a:schemeClr val="accent1">
                    <a:lumMod val="50000"/>
                  </a:schemeClr>
                </a:solidFill>
                <a:latin typeface="MetroDF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fr-FR" sz="3600" b="1" dirty="0">
                <a:solidFill>
                  <a:srgbClr val="FFC000"/>
                </a:solidFill>
                <a:latin typeface="Trebuchet MS"/>
              </a:rPr>
              <a:t>[COMPANY NAME] </a:t>
            </a:r>
          </a:p>
          <a:p>
            <a:pPr algn="l">
              <a:defRPr/>
            </a:pPr>
            <a:r>
              <a:rPr lang="fr-FR" sz="3600" b="1" dirty="0">
                <a:solidFill>
                  <a:srgbClr val="FFC000"/>
                </a:solidFill>
                <a:latin typeface="Trebuchet MS"/>
              </a:rPr>
              <a:t>+ YOUR LOGO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7">
            <a:extLst>
              <a:ext uri="{FF2B5EF4-FFF2-40B4-BE49-F238E27FC236}">
                <a16:creationId xmlns:a16="http://schemas.microsoft.com/office/drawing/2014/main" id="{911DBEDE-EE80-4346-8A54-536EA7CA52E6}"/>
              </a:ext>
            </a:extLst>
          </p:cNvPr>
          <p:cNvSpPr/>
          <p:nvPr/>
        </p:nvSpPr>
        <p:spPr bwMode="auto">
          <a:xfrm>
            <a:off x="281998" y="755815"/>
            <a:ext cx="5542625" cy="2176599"/>
          </a:xfrm>
          <a:prstGeom prst="roundRect">
            <a:avLst>
              <a:gd name="adj" fmla="val 12714"/>
            </a:avLst>
          </a:prstGeom>
          <a:solidFill>
            <a:sysClr val="window" lastClr="FFFFFF"/>
          </a:solidFill>
          <a:ln w="635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/>
          <a:lstStyle/>
          <a:p>
            <a:r>
              <a:rPr lang="en-US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General information</a:t>
            </a:r>
          </a:p>
          <a:p>
            <a:endParaRPr lang="en-US" sz="1400" b="1" cap="small" dirty="0">
              <a:solidFill>
                <a:srgbClr val="DBF5F9">
                  <a:lumMod val="50000"/>
                </a:srgbClr>
              </a:solidFill>
              <a:latin typeface="Trebuchet MS"/>
            </a:endParaRPr>
          </a:p>
          <a:p>
            <a:r>
              <a:rPr lang="en-US" sz="1400" dirty="0"/>
              <a:t>• </a:t>
            </a:r>
            <a:r>
              <a:rPr lang="en-US" sz="1400" i="1" dirty="0">
                <a:solidFill>
                  <a:prstClr val="black"/>
                </a:solidFill>
                <a:latin typeface="Trebuchet MS"/>
              </a:rPr>
              <a:t>Number of employees:</a:t>
            </a:r>
          </a:p>
          <a:p>
            <a:r>
              <a:rPr lang="en-US" sz="1400" i="1" dirty="0">
                <a:solidFill>
                  <a:prstClr val="black"/>
                </a:solidFill>
                <a:latin typeface="Trebuchet MS"/>
              </a:rPr>
              <a:t>• 2025 turnover:</a:t>
            </a:r>
          </a:p>
          <a:p>
            <a:r>
              <a:rPr lang="en-US" sz="1400" i="1" dirty="0">
                <a:solidFill>
                  <a:prstClr val="black"/>
                </a:solidFill>
                <a:latin typeface="Trebuchet MS"/>
              </a:rPr>
              <a:t>• 2025 turnover from the aerospace sector:</a:t>
            </a:r>
          </a:p>
          <a:p>
            <a:r>
              <a:rPr lang="en-US" sz="1400" i="1" dirty="0">
                <a:solidFill>
                  <a:prstClr val="black"/>
                </a:solidFill>
                <a:latin typeface="Trebuchet MS"/>
              </a:rPr>
              <a:t>• Projected 2026 turnover:</a:t>
            </a:r>
          </a:p>
          <a:p>
            <a:r>
              <a:rPr lang="en-US" sz="1400" i="1" dirty="0">
                <a:solidFill>
                  <a:prstClr val="black"/>
                </a:solidFill>
                <a:latin typeface="Trebuchet MS"/>
              </a:rPr>
              <a:t>• Company status: SME/mid-cap, group affiliation, etc.</a:t>
            </a:r>
          </a:p>
          <a:p>
            <a:r>
              <a:rPr lang="en-US" sz="1400" i="1" dirty="0">
                <a:solidFill>
                  <a:prstClr val="black"/>
                </a:solidFill>
                <a:latin typeface="Trebuchet MS"/>
              </a:rPr>
              <a:t>• Geographical location</a:t>
            </a:r>
          </a:p>
        </p:txBody>
      </p:sp>
      <p:sp>
        <p:nvSpPr>
          <p:cNvPr id="6" name="Rectangle à coins arrondis 8">
            <a:extLst>
              <a:ext uri="{FF2B5EF4-FFF2-40B4-BE49-F238E27FC236}">
                <a16:creationId xmlns:a16="http://schemas.microsoft.com/office/drawing/2014/main" id="{46D3987D-E23F-4192-B476-38952CAEAA6E}"/>
              </a:ext>
            </a:extLst>
          </p:cNvPr>
          <p:cNvSpPr/>
          <p:nvPr/>
        </p:nvSpPr>
        <p:spPr bwMode="auto">
          <a:xfrm>
            <a:off x="324320" y="4632678"/>
            <a:ext cx="5542626" cy="1919135"/>
          </a:xfrm>
          <a:prstGeom prst="roundRect">
            <a:avLst>
              <a:gd name="adj" fmla="val 5811"/>
            </a:avLst>
          </a:prstGeom>
          <a:solidFill>
            <a:sysClr val="window" lastClr="FFFFFF"/>
          </a:solidFill>
          <a:ln w="635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Business </a:t>
            </a:r>
            <a:r>
              <a:rPr lang="fr-FR" sz="2000" b="1" cap="small" dirty="0" err="1">
                <a:solidFill>
                  <a:srgbClr val="DBF5F9">
                    <a:lumMod val="50000"/>
                  </a:srgbClr>
                </a:solidFill>
                <a:latin typeface="Trebuchet MS"/>
              </a:rPr>
              <a:t>activity</a:t>
            </a: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 </a:t>
            </a:r>
            <a:r>
              <a:rPr lang="fr-FR" sz="1600" dirty="0">
                <a:solidFill>
                  <a:srgbClr val="04617B">
                    <a:lumMod val="50000"/>
                  </a:srgbClr>
                </a:solidFill>
                <a:latin typeface="Trebuchet MS"/>
              </a:rPr>
              <a:t>: </a:t>
            </a:r>
            <a:endParaRPr sz="1600" dirty="0">
              <a:solidFill>
                <a:srgbClr val="04617B">
                  <a:lumMod val="50000"/>
                </a:srgbClr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600" b="1" i="0" u="sng" strike="noStrike" cap="none" spc="0" dirty="0">
              <a:ln>
                <a:noFill/>
              </a:ln>
              <a:solidFill>
                <a:srgbClr val="04617B">
                  <a:lumMod val="50000"/>
                </a:srgbClr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1" cap="small" dirty="0" err="1">
                <a:solidFill>
                  <a:srgbClr val="DBF5F9">
                    <a:lumMod val="50000"/>
                  </a:srgbClr>
                </a:solidFill>
                <a:latin typeface="Trebuchet MS"/>
              </a:rPr>
              <a:t>Market</a:t>
            </a: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 </a:t>
            </a:r>
            <a:r>
              <a:rPr lang="fr-FR" sz="2000" b="1" cap="small" dirty="0" err="1">
                <a:solidFill>
                  <a:srgbClr val="DBF5F9">
                    <a:lumMod val="50000"/>
                  </a:srgbClr>
                </a:solidFill>
                <a:latin typeface="Trebuchet MS"/>
              </a:rPr>
              <a:t>served</a:t>
            </a: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 </a:t>
            </a:r>
            <a:r>
              <a:rPr lang="fr-FR" sz="1600" dirty="0">
                <a:solidFill>
                  <a:srgbClr val="04617B">
                    <a:lumMod val="50000"/>
                  </a:srgbClr>
                </a:solidFill>
                <a:latin typeface="Trebuchet MS"/>
              </a:rPr>
              <a:t>:</a:t>
            </a:r>
            <a:r>
              <a:rPr lang="fr-FR" sz="1600" i="0" strike="noStrike" cap="none" spc="0" dirty="0">
                <a:ln>
                  <a:noFill/>
                </a:ln>
                <a:solidFill>
                  <a:prstClr val="black"/>
                </a:solidFill>
                <a:latin typeface="Trebuchet MS"/>
              </a:rPr>
              <a:t>	</a:t>
            </a:r>
            <a:endParaRPr dirty="0"/>
          </a:p>
        </p:txBody>
      </p:sp>
      <p:sp>
        <p:nvSpPr>
          <p:cNvPr id="7" name="Rectangle à coins arrondis 9">
            <a:extLst>
              <a:ext uri="{FF2B5EF4-FFF2-40B4-BE49-F238E27FC236}">
                <a16:creationId xmlns:a16="http://schemas.microsoft.com/office/drawing/2014/main" id="{2549A981-EC6E-4D95-855B-816D9427C41E}"/>
              </a:ext>
            </a:extLst>
          </p:cNvPr>
          <p:cNvSpPr/>
          <p:nvPr/>
        </p:nvSpPr>
        <p:spPr bwMode="auto">
          <a:xfrm>
            <a:off x="3088820" y="3047732"/>
            <a:ext cx="2735803" cy="1469629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635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/>
          <a:lstStyle/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Certifications and standards </a:t>
            </a:r>
            <a:r>
              <a:rPr lang="fr-FR" sz="1400" i="1" dirty="0">
                <a:solidFill>
                  <a:prstClr val="black"/>
                </a:solidFill>
                <a:latin typeface="Trebuchet MS"/>
              </a:rPr>
              <a:t>(</a:t>
            </a:r>
            <a:r>
              <a:rPr lang="en-GB" sz="1400" i="1" dirty="0">
                <a:solidFill>
                  <a:prstClr val="black"/>
                </a:solidFill>
                <a:latin typeface="Trebuchet MS"/>
              </a:rPr>
              <a:t>where</a:t>
            </a:r>
            <a:r>
              <a:rPr lang="fr-FR" sz="1400" i="1" dirty="0">
                <a:solidFill>
                  <a:prstClr val="black"/>
                </a:solidFill>
                <a:latin typeface="Trebuchet MS"/>
              </a:rPr>
              <a:t> applicable)</a:t>
            </a:r>
          </a:p>
        </p:txBody>
      </p:sp>
      <p:sp>
        <p:nvSpPr>
          <p:cNvPr id="8" name="Rectangle à coins arrondis 10">
            <a:extLst>
              <a:ext uri="{FF2B5EF4-FFF2-40B4-BE49-F238E27FC236}">
                <a16:creationId xmlns:a16="http://schemas.microsoft.com/office/drawing/2014/main" id="{AD3832F3-FB87-4CFE-BDD9-8A798B367546}"/>
              </a:ext>
            </a:extLst>
          </p:cNvPr>
          <p:cNvSpPr/>
          <p:nvPr/>
        </p:nvSpPr>
        <p:spPr bwMode="auto">
          <a:xfrm>
            <a:off x="6263216" y="778421"/>
            <a:ext cx="5542625" cy="3738940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635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1" cap="small" dirty="0" err="1">
                <a:solidFill>
                  <a:srgbClr val="DBF5F9">
                    <a:lumMod val="50000"/>
                  </a:srgbClr>
                </a:solidFill>
                <a:latin typeface="Trebuchet MS"/>
              </a:rPr>
              <a:t>Other</a:t>
            </a: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 :</a:t>
            </a:r>
          </a:p>
          <a:p>
            <a:pPr marL="355600" marR="0" lvl="1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fr-FR" sz="16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Trebuchet MS"/>
              </a:rPr>
              <a:t>Photos, </a:t>
            </a:r>
            <a:r>
              <a:rPr lang="fr-FR" sz="1600" b="0" i="0" u="none" strike="noStrike" cap="none" spc="0" dirty="0" err="1">
                <a:ln>
                  <a:noFill/>
                </a:ln>
                <a:solidFill>
                  <a:prstClr val="black"/>
                </a:solidFill>
                <a:latin typeface="Trebuchet MS"/>
              </a:rPr>
              <a:t>additional</a:t>
            </a:r>
            <a:r>
              <a:rPr lang="fr-FR" sz="1600" b="0" i="0" u="none" strike="noStrike" cap="none" spc="0" dirty="0">
                <a:ln>
                  <a:noFill/>
                </a:ln>
                <a:solidFill>
                  <a:prstClr val="black"/>
                </a:solidFill>
                <a:latin typeface="Trebuchet MS"/>
              </a:rPr>
              <a:t> informations …	</a:t>
            </a:r>
            <a:endParaRPr dirty="0"/>
          </a:p>
        </p:txBody>
      </p:sp>
      <p:sp>
        <p:nvSpPr>
          <p:cNvPr id="9" name="Rectangle à coins arrondis 11">
            <a:extLst>
              <a:ext uri="{FF2B5EF4-FFF2-40B4-BE49-F238E27FC236}">
                <a16:creationId xmlns:a16="http://schemas.microsoft.com/office/drawing/2014/main" id="{ED186486-CC69-40FC-AE7A-F004194FDCD2}"/>
              </a:ext>
            </a:extLst>
          </p:cNvPr>
          <p:cNvSpPr/>
          <p:nvPr/>
        </p:nvSpPr>
        <p:spPr bwMode="auto">
          <a:xfrm>
            <a:off x="281998" y="3047732"/>
            <a:ext cx="2707689" cy="1469629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635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/>
          <a:lstStyle/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Key </a:t>
            </a:r>
            <a:r>
              <a:rPr lang="fr-FR" sz="2000" b="1" cap="small" dirty="0" err="1">
                <a:solidFill>
                  <a:srgbClr val="DBF5F9">
                    <a:lumMod val="50000"/>
                  </a:srgbClr>
                </a:solidFill>
                <a:latin typeface="Trebuchet MS"/>
              </a:rPr>
              <a:t>customers</a:t>
            </a: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 :</a:t>
            </a:r>
            <a:endParaRPr sz="2000" b="1" cap="small" dirty="0">
              <a:solidFill>
                <a:srgbClr val="DBF5F9">
                  <a:lumMod val="50000"/>
                </a:srgbClr>
              </a:solidFill>
              <a:latin typeface="Trebuchet MS"/>
            </a:endParaRPr>
          </a:p>
          <a:p>
            <a:pPr marL="285750" indent="-285750" defTabSz="457200">
              <a:buFont typeface="Arial"/>
              <a:buChar char="•"/>
              <a:defRPr/>
            </a:pPr>
            <a:r>
              <a:rPr lang="fr-FR" sz="1400" i="1" dirty="0">
                <a:solidFill>
                  <a:prstClr val="black"/>
                </a:solidFill>
                <a:latin typeface="Trebuchet MS"/>
              </a:rPr>
              <a:t>photos/logos :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BBCD47D9-14D3-4C65-B2A6-2B14288181A6}"/>
              </a:ext>
            </a:extLst>
          </p:cNvPr>
          <p:cNvSpPr txBox="1"/>
          <p:nvPr/>
        </p:nvSpPr>
        <p:spPr bwMode="auto">
          <a:xfrm>
            <a:off x="1858589" y="121071"/>
            <a:ext cx="8809255" cy="531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>
              <a:spcBef>
                <a:spcPts val="0"/>
              </a:spcBef>
              <a:buNone/>
              <a:defRPr sz="2400">
                <a:solidFill>
                  <a:schemeClr val="accent1">
                    <a:lumMod val="50000"/>
                  </a:schemeClr>
                </a:solidFill>
                <a:latin typeface="MetroDF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 err="1">
                <a:solidFill>
                  <a:srgbClr val="002060"/>
                </a:solidFill>
                <a:latin typeface="Trebuchet MS"/>
              </a:rPr>
              <a:t>Company</a:t>
            </a:r>
            <a:r>
              <a:rPr lang="fr-FR" sz="3200" b="1" dirty="0">
                <a:solidFill>
                  <a:srgbClr val="002060"/>
                </a:solidFill>
                <a:latin typeface="Trebuchet MS"/>
              </a:rPr>
              <a:t> profile: [</a:t>
            </a:r>
            <a:r>
              <a:rPr lang="fr-FR" sz="3200" b="1" dirty="0" err="1">
                <a:solidFill>
                  <a:srgbClr val="002060"/>
                </a:solidFill>
                <a:latin typeface="Trebuchet MS"/>
              </a:rPr>
              <a:t>company</a:t>
            </a:r>
            <a:r>
              <a:rPr lang="fr-FR" sz="3200" b="1" dirty="0">
                <a:solidFill>
                  <a:srgbClr val="002060"/>
                </a:solidFill>
                <a:latin typeface="Trebuchet MS"/>
              </a:rPr>
              <a:t> </a:t>
            </a:r>
            <a:r>
              <a:rPr lang="fr-FR" sz="3200" b="1" dirty="0" err="1">
                <a:solidFill>
                  <a:srgbClr val="002060"/>
                </a:solidFill>
                <a:latin typeface="Trebuchet MS"/>
              </a:rPr>
              <a:t>name</a:t>
            </a:r>
            <a:r>
              <a:rPr lang="fr-FR" sz="3200" b="1" dirty="0">
                <a:solidFill>
                  <a:srgbClr val="002060"/>
                </a:solidFill>
                <a:latin typeface="Trebuchet MS"/>
              </a:rPr>
              <a:t>] (1/2)</a:t>
            </a:r>
          </a:p>
        </p:txBody>
      </p:sp>
      <p:sp>
        <p:nvSpPr>
          <p:cNvPr id="11" name="Rectangle à coins arrondis 9">
            <a:extLst>
              <a:ext uri="{FF2B5EF4-FFF2-40B4-BE49-F238E27FC236}">
                <a16:creationId xmlns:a16="http://schemas.microsoft.com/office/drawing/2014/main" id="{567532CE-CA49-480D-AEFD-186A692CDF77}"/>
              </a:ext>
            </a:extLst>
          </p:cNvPr>
          <p:cNvSpPr/>
          <p:nvPr/>
        </p:nvSpPr>
        <p:spPr bwMode="auto">
          <a:xfrm>
            <a:off x="6224584" y="4826661"/>
            <a:ext cx="5619888" cy="172515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635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/>
          <a:lstStyle/>
          <a:p>
            <a:pPr defTabSz="457200">
              <a:defRPr/>
            </a:pPr>
            <a:r>
              <a:rPr lang="fr-FR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Point of Contact :</a:t>
            </a:r>
          </a:p>
          <a:p>
            <a:endParaRPr lang="fr-FR" sz="16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r>
              <a:rPr lang="fr-FR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First </a:t>
            </a:r>
            <a:r>
              <a:rPr lang="fr-FR" sz="1600" dirty="0" err="1">
                <a:solidFill>
                  <a:srgbClr val="000000"/>
                </a:solidFill>
                <a:latin typeface="Trebuchet MS" panose="020B0603020202020204" pitchFamily="34" charset="0"/>
              </a:rPr>
              <a:t>name</a:t>
            </a:r>
            <a:r>
              <a:rPr lang="fr-FR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 and </a:t>
            </a:r>
            <a:r>
              <a:rPr lang="fr-FR" sz="1600" dirty="0" err="1">
                <a:solidFill>
                  <a:srgbClr val="000000"/>
                </a:solidFill>
                <a:latin typeface="Trebuchet MS" panose="020B0603020202020204" pitchFamily="34" charset="0"/>
              </a:rPr>
              <a:t>surmane</a:t>
            </a:r>
            <a:endParaRPr lang="fr-FR" sz="16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r>
              <a:rPr lang="fr-FR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Position</a:t>
            </a:r>
          </a:p>
          <a:p>
            <a:r>
              <a:rPr lang="fr-FR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Email:</a:t>
            </a:r>
            <a:endParaRPr lang="en-US" sz="16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defTabSz="457200">
              <a:defRPr/>
            </a:pPr>
            <a:endParaRPr lang="fr-FR" sz="1600" b="1" u="sng" dirty="0">
              <a:solidFill>
                <a:srgbClr val="04617B">
                  <a:lumMod val="50000"/>
                </a:srgbClr>
              </a:solidFill>
              <a:latin typeface="Trebuchet MS"/>
            </a:endParaRPr>
          </a:p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fr-FR" sz="1400" i="1" dirty="0">
              <a:solidFill>
                <a:prstClr val="black"/>
              </a:solidFill>
              <a:latin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5">
            <a:extLst>
              <a:ext uri="{FF2B5EF4-FFF2-40B4-BE49-F238E27FC236}">
                <a16:creationId xmlns:a16="http://schemas.microsoft.com/office/drawing/2014/main" id="{A503E0D3-C0B4-4F6B-B53E-23B8925A2AE1}"/>
              </a:ext>
            </a:extLst>
          </p:cNvPr>
          <p:cNvSpPr/>
          <p:nvPr/>
        </p:nvSpPr>
        <p:spPr bwMode="auto">
          <a:xfrm>
            <a:off x="571501" y="1065320"/>
            <a:ext cx="11084880" cy="2739425"/>
          </a:xfrm>
          <a:prstGeom prst="roundRect">
            <a:avLst>
              <a:gd name="adj" fmla="val 2078"/>
            </a:avLst>
          </a:prstGeom>
          <a:solidFill>
            <a:schemeClr val="bg1"/>
          </a:solidFill>
          <a:ln w="1270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 rtlCol="0" anchor="t" anchorCtr="0"/>
          <a:lstStyle/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Overall company know-how, key competences and flagship equipment</a:t>
            </a:r>
            <a:endParaRPr lang="fr-FR" sz="2000" b="1" cap="small" dirty="0">
              <a:solidFill>
                <a:srgbClr val="DBF5F9">
                  <a:lumMod val="50000"/>
                </a:srgbClr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b="1" i="1" dirty="0">
                <a:solidFill>
                  <a:prstClr val="black"/>
                </a:solidFill>
                <a:latin typeface="Trebuchet MS"/>
              </a:rPr>
              <a:t>Please specify your company’s areas of expertise, particularly those offering high added value in the aerospace sector. Possibility of including images and diagrams to support the presentation.</a:t>
            </a: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200" b="0" i="0" u="none" strike="noStrike" cap="none" spc="0" dirty="0">
              <a:ln>
                <a:noFill/>
              </a:ln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A62D641-F45B-4EB3-BEA4-C4A06CFFB158}"/>
              </a:ext>
            </a:extLst>
          </p:cNvPr>
          <p:cNvSpPr txBox="1"/>
          <p:nvPr/>
        </p:nvSpPr>
        <p:spPr bwMode="auto">
          <a:xfrm>
            <a:off x="1858589" y="257705"/>
            <a:ext cx="8809255" cy="5310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>
              <a:spcBef>
                <a:spcPts val="0"/>
              </a:spcBef>
              <a:buNone/>
              <a:defRPr sz="2400">
                <a:solidFill>
                  <a:schemeClr val="accent1">
                    <a:lumMod val="50000"/>
                  </a:schemeClr>
                </a:solidFill>
                <a:latin typeface="MetroDF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200" b="1" dirty="0" err="1">
                <a:solidFill>
                  <a:srgbClr val="002060"/>
                </a:solidFill>
                <a:latin typeface="Trebuchet MS"/>
              </a:rPr>
              <a:t>Company</a:t>
            </a:r>
            <a:r>
              <a:rPr lang="fr-FR" sz="3200" b="1" dirty="0">
                <a:solidFill>
                  <a:srgbClr val="002060"/>
                </a:solidFill>
                <a:latin typeface="Trebuchet MS"/>
              </a:rPr>
              <a:t> profile: [</a:t>
            </a:r>
            <a:r>
              <a:rPr lang="fr-FR" sz="3200" b="1" dirty="0" err="1">
                <a:solidFill>
                  <a:srgbClr val="002060"/>
                </a:solidFill>
                <a:latin typeface="Trebuchet MS"/>
              </a:rPr>
              <a:t>company</a:t>
            </a:r>
            <a:r>
              <a:rPr lang="fr-FR" sz="3200" b="1" dirty="0">
                <a:solidFill>
                  <a:srgbClr val="002060"/>
                </a:solidFill>
                <a:latin typeface="Trebuchet MS"/>
              </a:rPr>
              <a:t> </a:t>
            </a:r>
            <a:r>
              <a:rPr lang="fr-FR" sz="3200" b="1" dirty="0" err="1">
                <a:solidFill>
                  <a:srgbClr val="002060"/>
                </a:solidFill>
                <a:latin typeface="Trebuchet MS"/>
              </a:rPr>
              <a:t>name</a:t>
            </a:r>
            <a:r>
              <a:rPr lang="fr-FR" sz="3200" b="1" dirty="0">
                <a:solidFill>
                  <a:srgbClr val="002060"/>
                </a:solidFill>
                <a:latin typeface="Trebuchet MS"/>
              </a:rPr>
              <a:t>] (2/2)</a:t>
            </a:r>
          </a:p>
        </p:txBody>
      </p:sp>
      <p:sp>
        <p:nvSpPr>
          <p:cNvPr id="8" name="Rectangle à coins arrondis 5">
            <a:extLst>
              <a:ext uri="{FF2B5EF4-FFF2-40B4-BE49-F238E27FC236}">
                <a16:creationId xmlns:a16="http://schemas.microsoft.com/office/drawing/2014/main" id="{00F639FF-FE9B-4992-9DD6-AF9F35804242}"/>
              </a:ext>
            </a:extLst>
          </p:cNvPr>
          <p:cNvSpPr/>
          <p:nvPr/>
        </p:nvSpPr>
        <p:spPr bwMode="auto">
          <a:xfrm>
            <a:off x="553560" y="3930869"/>
            <a:ext cx="11084880" cy="2739425"/>
          </a:xfrm>
          <a:prstGeom prst="roundRect">
            <a:avLst>
              <a:gd name="adj" fmla="val 2078"/>
            </a:avLst>
          </a:prstGeom>
          <a:solidFill>
            <a:schemeClr val="bg1"/>
          </a:solidFill>
          <a:ln w="1270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 rtlCol="0" anchor="t" anchorCtr="0"/>
          <a:lstStyle/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000" b="1" cap="small" dirty="0">
                <a:solidFill>
                  <a:srgbClr val="DBF5F9">
                    <a:lumMod val="50000"/>
                  </a:srgbClr>
                </a:solidFill>
                <a:latin typeface="Trebuchet MS"/>
              </a:rPr>
              <a:t>Experience in European projects and/or nationally funded innovation projects</a:t>
            </a: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400" dirty="0">
              <a:solidFill>
                <a:prstClr val="black"/>
              </a:solidFill>
              <a:latin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5">
            <a:extLst>
              <a:ext uri="{FF2B5EF4-FFF2-40B4-BE49-F238E27FC236}">
                <a16:creationId xmlns:a16="http://schemas.microsoft.com/office/drawing/2014/main" id="{A503E0D3-C0B4-4F6B-B53E-23B8925A2AE1}"/>
              </a:ext>
            </a:extLst>
          </p:cNvPr>
          <p:cNvSpPr/>
          <p:nvPr/>
        </p:nvSpPr>
        <p:spPr bwMode="auto">
          <a:xfrm>
            <a:off x="553560" y="1345324"/>
            <a:ext cx="11084880" cy="5087007"/>
          </a:xfrm>
          <a:prstGeom prst="roundRect">
            <a:avLst>
              <a:gd name="adj" fmla="val 2078"/>
            </a:avLst>
          </a:prstGeom>
          <a:solidFill>
            <a:schemeClr val="bg1"/>
          </a:solidFill>
          <a:ln w="1270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 rtlCol="0" anchor="t" anchorCtr="0"/>
          <a:lstStyle/>
          <a:p>
            <a:r>
              <a:rPr lang="en-US" sz="1400" dirty="0"/>
              <a:t>Please organize you presentation up to 2 slides maximum, addressing for instance the following items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Technology description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Relevance to the Clean Aviation’s Call 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Identified challenge that you aim to address with your technology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Target market identified for your technology</a:t>
            </a: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defTabSz="457200">
              <a:defRPr/>
            </a:pPr>
            <a:r>
              <a:rPr lang="en-US" sz="1400" b="1" i="1" dirty="0">
                <a:solidFill>
                  <a:prstClr val="black"/>
                </a:solidFill>
                <a:latin typeface="Trebuchet MS"/>
              </a:rPr>
              <a:t>Possibility of including images and diagrams to support the presentation.</a:t>
            </a: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200" b="0" i="0" u="none" strike="noStrike" cap="none" spc="0" dirty="0">
              <a:ln>
                <a:noFill/>
              </a:ln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A62D641-F45B-4EB3-BEA4-C4A06CFFB158}"/>
              </a:ext>
            </a:extLst>
          </p:cNvPr>
          <p:cNvSpPr txBox="1"/>
          <p:nvPr/>
        </p:nvSpPr>
        <p:spPr bwMode="auto">
          <a:xfrm>
            <a:off x="1240629" y="147145"/>
            <a:ext cx="10015950" cy="1065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>
              <a:spcBef>
                <a:spcPts val="0"/>
              </a:spcBef>
              <a:buNone/>
              <a:defRPr sz="2400">
                <a:solidFill>
                  <a:schemeClr val="accent1">
                    <a:lumMod val="50000"/>
                  </a:schemeClr>
                </a:solidFill>
                <a:latin typeface="MetroDF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3200" b="1" dirty="0">
                <a:solidFill>
                  <a:srgbClr val="002060"/>
                </a:solidFill>
                <a:latin typeface="Trebuchet MS"/>
              </a:rPr>
              <a:t>Your proposal for joining a Clean Aviation project on the Call5 in 2027</a:t>
            </a:r>
            <a:endParaRPr lang="fr-FR" sz="3200" b="1" dirty="0">
              <a:solidFill>
                <a:srgbClr val="002060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1103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5">
            <a:extLst>
              <a:ext uri="{FF2B5EF4-FFF2-40B4-BE49-F238E27FC236}">
                <a16:creationId xmlns:a16="http://schemas.microsoft.com/office/drawing/2014/main" id="{A503E0D3-C0B4-4F6B-B53E-23B8925A2AE1}"/>
              </a:ext>
            </a:extLst>
          </p:cNvPr>
          <p:cNvSpPr/>
          <p:nvPr/>
        </p:nvSpPr>
        <p:spPr bwMode="auto">
          <a:xfrm>
            <a:off x="553560" y="1345324"/>
            <a:ext cx="11084880" cy="5087007"/>
          </a:xfrm>
          <a:prstGeom prst="roundRect">
            <a:avLst>
              <a:gd name="adj" fmla="val 2078"/>
            </a:avLst>
          </a:prstGeom>
          <a:solidFill>
            <a:schemeClr val="bg1"/>
          </a:solidFill>
          <a:ln w="12700" cap="flat" cmpd="sng" algn="ctr">
            <a:solidFill>
              <a:srgbClr val="DBF5F9">
                <a:lumMod val="50000"/>
              </a:srgbClr>
            </a:solidFill>
            <a:prstDash val="solid"/>
          </a:ln>
          <a:effectLst/>
        </p:spPr>
        <p:txBody>
          <a:bodyPr rtlCol="0" anchor="t" anchorCtr="0"/>
          <a:lstStyle/>
          <a:p>
            <a:r>
              <a:rPr lang="en-US" sz="1400" dirty="0"/>
              <a:t>What role would you envisage for your company in a Clean Aviation project in 2027? (Optional if you already have ideas regarding how you could be involved.)</a:t>
            </a: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400" dirty="0">
              <a:solidFill>
                <a:prstClr val="black"/>
              </a:solidFill>
              <a:latin typeface="Trebuchet MS"/>
            </a:endParaRPr>
          </a:p>
          <a:p>
            <a:pPr marL="0" marR="0" lvl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fr-FR" sz="1200" b="0" i="0" u="none" strike="noStrike" cap="none" spc="0" dirty="0">
              <a:ln>
                <a:noFill/>
              </a:ln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1A62D641-F45B-4EB3-BEA4-C4A06CFFB158}"/>
              </a:ext>
            </a:extLst>
          </p:cNvPr>
          <p:cNvSpPr txBox="1"/>
          <p:nvPr/>
        </p:nvSpPr>
        <p:spPr bwMode="auto">
          <a:xfrm>
            <a:off x="1240629" y="147145"/>
            <a:ext cx="10015950" cy="1065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>
              <a:spcBef>
                <a:spcPts val="0"/>
              </a:spcBef>
              <a:buNone/>
              <a:defRPr sz="2400">
                <a:solidFill>
                  <a:schemeClr val="accent1">
                    <a:lumMod val="50000"/>
                  </a:schemeClr>
                </a:solidFill>
                <a:latin typeface="MetroDF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3200" b="1" dirty="0">
                <a:solidFill>
                  <a:srgbClr val="002060"/>
                </a:solidFill>
                <a:latin typeface="Trebuchet MS"/>
              </a:rPr>
              <a:t>Your perspectives on Clean Aviation’s Call 5</a:t>
            </a:r>
            <a:endParaRPr lang="fr-FR" sz="3200" b="1" dirty="0">
              <a:solidFill>
                <a:srgbClr val="002060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11273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17830390" name="Image 5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257107405" name="Image 2"/>
          <p:cNvPicPr>
            <a:picLocks noChangeAspect="1"/>
          </p:cNvPicPr>
          <p:nvPr/>
        </p:nvPicPr>
        <p:blipFill>
          <a:blip r:embed="rId3"/>
          <a:srcRect l="-19992" t="83197" r="-4"/>
          <a:stretch/>
        </p:blipFill>
        <p:spPr bwMode="auto">
          <a:xfrm rot="16199969">
            <a:off x="381510" y="976628"/>
            <a:ext cx="45718" cy="825846"/>
          </a:xfrm>
          <a:prstGeom prst="rect">
            <a:avLst/>
          </a:prstGeom>
        </p:spPr>
      </p:pic>
      <p:pic>
        <p:nvPicPr>
          <p:cNvPr id="1777608752" name="Image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097456" y="657438"/>
            <a:ext cx="1889803" cy="1209474"/>
          </a:xfrm>
          <a:prstGeom prst="rect">
            <a:avLst/>
          </a:prstGeom>
        </p:spPr>
      </p:pic>
      <p:sp>
        <p:nvSpPr>
          <p:cNvPr id="218364720" name="Titre 1"/>
          <p:cNvSpPr txBox="1"/>
          <p:nvPr/>
        </p:nvSpPr>
        <p:spPr bwMode="auto">
          <a:xfrm>
            <a:off x="962487" y="1099811"/>
            <a:ext cx="1192464" cy="4390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fr-FR" sz="1600" b="1">
                <a:solidFill>
                  <a:srgbClr val="0E1B31"/>
                </a:solidFill>
              </a:rPr>
              <a:t>Toulouse</a:t>
            </a:r>
            <a:endParaRPr/>
          </a:p>
        </p:txBody>
      </p:sp>
      <p:sp>
        <p:nvSpPr>
          <p:cNvPr id="622766398" name="Titre 1"/>
          <p:cNvSpPr txBox="1"/>
          <p:nvPr/>
        </p:nvSpPr>
        <p:spPr bwMode="auto">
          <a:xfrm>
            <a:off x="962487" y="1412835"/>
            <a:ext cx="2434865" cy="745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9" marR="574039">
              <a:lnSpc>
                <a:spcPts val="1199"/>
              </a:lnSpc>
              <a:spcBef>
                <a:spcPts val="9"/>
              </a:spcBef>
              <a:defRPr/>
            </a:pPr>
            <a:r>
              <a:rPr lang="fr-FR" sz="1000">
                <a:solidFill>
                  <a:srgbClr val="364157"/>
                </a:solidFill>
                <a:latin typeface="Calibri"/>
                <a:cs typeface="Calibri"/>
              </a:rPr>
              <a:t>Bâtiment</a:t>
            </a:r>
            <a:r>
              <a:rPr lang="fr-FR" sz="1000" spc="-94">
                <a:solidFill>
                  <a:srgbClr val="364157"/>
                </a:solidFill>
                <a:latin typeface="Calibri"/>
                <a:cs typeface="Calibri"/>
              </a:rPr>
              <a:t> </a:t>
            </a:r>
            <a:r>
              <a:rPr lang="fr-FR" sz="1000">
                <a:solidFill>
                  <a:srgbClr val="364157"/>
                </a:solidFill>
                <a:latin typeface="Calibri"/>
                <a:cs typeface="Calibri"/>
              </a:rPr>
              <a:t>B612</a:t>
            </a:r>
            <a:endParaRPr/>
          </a:p>
          <a:p>
            <a:pPr marL="12699" marR="574039">
              <a:lnSpc>
                <a:spcPts val="1199"/>
              </a:lnSpc>
              <a:spcBef>
                <a:spcPts val="9"/>
              </a:spcBef>
              <a:defRPr/>
            </a:pPr>
            <a:r>
              <a:rPr lang="fr-FR" sz="1000">
                <a:solidFill>
                  <a:srgbClr val="364157"/>
                </a:solidFill>
                <a:latin typeface="Calibri"/>
                <a:cs typeface="Calibri"/>
              </a:rPr>
              <a:t>3 rue</a:t>
            </a:r>
            <a:r>
              <a:rPr lang="fr-FR" sz="1000" spc="-54">
                <a:solidFill>
                  <a:srgbClr val="364157"/>
                </a:solidFill>
                <a:latin typeface="Calibri"/>
                <a:cs typeface="Calibri"/>
              </a:rPr>
              <a:t> </a:t>
            </a:r>
            <a:r>
              <a:rPr lang="fr-FR" sz="1000" spc="-23">
                <a:solidFill>
                  <a:srgbClr val="364157"/>
                </a:solidFill>
                <a:latin typeface="Calibri"/>
                <a:cs typeface="Calibri"/>
              </a:rPr>
              <a:t>Tarfaya</a:t>
            </a:r>
            <a:r>
              <a:rPr lang="fr-FR" sz="1000">
                <a:latin typeface="Calibri"/>
                <a:cs typeface="Calibri"/>
              </a:rPr>
              <a:t> </a:t>
            </a:r>
            <a:r>
              <a:rPr lang="fr-FR" sz="1000" spc="-4">
                <a:solidFill>
                  <a:srgbClr val="364157"/>
                </a:solidFill>
                <a:latin typeface="Calibri"/>
                <a:cs typeface="Calibri"/>
              </a:rPr>
              <a:t>CS</a:t>
            </a:r>
            <a:r>
              <a:rPr lang="fr-FR" sz="1000" spc="-9">
                <a:solidFill>
                  <a:srgbClr val="364157"/>
                </a:solidFill>
                <a:latin typeface="Calibri"/>
                <a:cs typeface="Calibri"/>
              </a:rPr>
              <a:t> </a:t>
            </a:r>
            <a:r>
              <a:rPr lang="fr-FR" sz="1000" spc="-4">
                <a:solidFill>
                  <a:srgbClr val="364157"/>
                </a:solidFill>
                <a:latin typeface="Calibri"/>
                <a:cs typeface="Calibri"/>
              </a:rPr>
              <a:t>64403 31405 </a:t>
            </a:r>
            <a:r>
              <a:rPr lang="fr-FR" sz="1000" spc="-19">
                <a:solidFill>
                  <a:srgbClr val="364157"/>
                </a:solidFill>
                <a:latin typeface="Calibri"/>
                <a:cs typeface="Calibri"/>
              </a:rPr>
              <a:t>Toulouse </a:t>
            </a:r>
            <a:r>
              <a:rPr lang="fr-FR" sz="1000" spc="-4">
                <a:solidFill>
                  <a:srgbClr val="364157"/>
                </a:solidFill>
                <a:latin typeface="Calibri"/>
                <a:cs typeface="Calibri"/>
              </a:rPr>
              <a:t>Cedex</a:t>
            </a:r>
            <a:r>
              <a:rPr lang="fr-FR" sz="1000" spc="-69">
                <a:solidFill>
                  <a:srgbClr val="364157"/>
                </a:solidFill>
                <a:latin typeface="Calibri"/>
                <a:cs typeface="Calibri"/>
              </a:rPr>
              <a:t> </a:t>
            </a:r>
            <a:r>
              <a:rPr lang="fr-FR" sz="1000">
                <a:solidFill>
                  <a:srgbClr val="364157"/>
                </a:solidFill>
                <a:latin typeface="Calibri"/>
                <a:cs typeface="Calibri"/>
              </a:rPr>
              <a:t>4</a:t>
            </a:r>
            <a:endParaRPr lang="fr-FR" sz="1000">
              <a:latin typeface="Calibri"/>
              <a:cs typeface="Calibri"/>
            </a:endParaRPr>
          </a:p>
        </p:txBody>
      </p:sp>
      <p:pic>
        <p:nvPicPr>
          <p:cNvPr id="1074563039" name="Image 1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97352" y="1265803"/>
            <a:ext cx="239879" cy="239879"/>
          </a:xfrm>
          <a:prstGeom prst="rect">
            <a:avLst/>
          </a:prstGeom>
        </p:spPr>
      </p:pic>
      <p:sp>
        <p:nvSpPr>
          <p:cNvPr id="202588153" name="Titre 1"/>
          <p:cNvSpPr txBox="1"/>
          <p:nvPr/>
        </p:nvSpPr>
        <p:spPr bwMode="auto">
          <a:xfrm>
            <a:off x="962487" y="2233655"/>
            <a:ext cx="1192464" cy="4390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fr-FR" sz="1600" b="1">
                <a:solidFill>
                  <a:srgbClr val="0E1B31"/>
                </a:solidFill>
              </a:rPr>
              <a:t>Bordeaux</a:t>
            </a:r>
            <a:endParaRPr/>
          </a:p>
        </p:txBody>
      </p:sp>
      <p:sp>
        <p:nvSpPr>
          <p:cNvPr id="601354278" name="Titre 1"/>
          <p:cNvSpPr txBox="1"/>
          <p:nvPr/>
        </p:nvSpPr>
        <p:spPr bwMode="auto">
          <a:xfrm>
            <a:off x="946287" y="2233655"/>
            <a:ext cx="2434865" cy="745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  <a:p>
            <a:pPr>
              <a:defRPr/>
            </a:pPr>
            <a:r>
              <a:rPr sz="1000" b="0" i="0" u="none">
                <a:solidFill>
                  <a:srgbClr val="384057"/>
                </a:solidFill>
                <a:latin typeface="Calibri"/>
                <a:ea typeface="Calibri"/>
                <a:cs typeface="Calibri"/>
              </a:rPr>
              <a:t>Cockpit</a:t>
            </a:r>
            <a:endParaRPr/>
          </a:p>
          <a:p>
            <a:pPr>
              <a:defRPr/>
            </a:pPr>
            <a:r>
              <a:rPr sz="1000" b="0" i="0" u="none">
                <a:solidFill>
                  <a:srgbClr val="384057"/>
                </a:solidFill>
                <a:latin typeface="Calibri"/>
                <a:ea typeface="Calibri"/>
                <a:cs typeface="Calibri"/>
              </a:rPr>
              <a:t>58 avenue Marcel Dassault</a:t>
            </a:r>
            <a:endParaRPr/>
          </a:p>
          <a:p>
            <a:pPr marL="12699" marR="5079">
              <a:lnSpc>
                <a:spcPts val="1199"/>
              </a:lnSpc>
              <a:spcBef>
                <a:spcPts val="9"/>
              </a:spcBef>
              <a:defRPr/>
            </a:pPr>
            <a:r>
              <a:rPr sz="1000" b="0" i="0" u="none">
                <a:solidFill>
                  <a:srgbClr val="384057"/>
                </a:solidFill>
                <a:latin typeface="Calibri"/>
                <a:ea typeface="Calibri"/>
                <a:cs typeface="Calibri"/>
              </a:rPr>
              <a:t>33700 Mérignac</a:t>
            </a:r>
            <a:endParaRPr/>
          </a:p>
        </p:txBody>
      </p:sp>
      <p:sp>
        <p:nvSpPr>
          <p:cNvPr id="1710530948" name="Titre 1"/>
          <p:cNvSpPr txBox="1"/>
          <p:nvPr/>
        </p:nvSpPr>
        <p:spPr bwMode="auto">
          <a:xfrm>
            <a:off x="962484" y="3177709"/>
            <a:ext cx="1551976" cy="4390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fr-FR" sz="1600" b="1">
                <a:solidFill>
                  <a:srgbClr val="0E1B31"/>
                </a:solidFill>
              </a:rPr>
              <a:t>Montpellier</a:t>
            </a:r>
            <a:endParaRPr/>
          </a:p>
        </p:txBody>
      </p:sp>
      <p:sp>
        <p:nvSpPr>
          <p:cNvPr id="2140378635" name="Titre 1"/>
          <p:cNvSpPr txBox="1"/>
          <p:nvPr/>
        </p:nvSpPr>
        <p:spPr bwMode="auto">
          <a:xfrm>
            <a:off x="1034613" y="3477718"/>
            <a:ext cx="2640222" cy="745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9" marR="5079">
              <a:lnSpc>
                <a:spcPts val="1199"/>
              </a:lnSpc>
              <a:spcBef>
                <a:spcPts val="9"/>
              </a:spcBef>
              <a:defRPr/>
            </a:pPr>
            <a:r>
              <a:rPr lang="fr-FR" sz="1000" spc="-4">
                <a:solidFill>
                  <a:srgbClr val="364157"/>
                </a:solidFill>
                <a:latin typeface="Calibri"/>
                <a:cs typeface="Calibri"/>
              </a:rPr>
              <a:t>Cité de l’économie et des </a:t>
            </a:r>
            <a:r>
              <a:rPr lang="fr-FR" sz="1000">
                <a:solidFill>
                  <a:srgbClr val="364157"/>
                </a:solidFill>
                <a:latin typeface="Calibri"/>
                <a:cs typeface="Calibri"/>
              </a:rPr>
              <a:t>métiers </a:t>
            </a:r>
            <a:r>
              <a:rPr lang="fr-FR" sz="1000" spc="-4">
                <a:solidFill>
                  <a:srgbClr val="364157"/>
                </a:solidFill>
                <a:latin typeface="Calibri"/>
                <a:cs typeface="Calibri"/>
              </a:rPr>
              <a:t>de demain  132 </a:t>
            </a:r>
            <a:r>
              <a:rPr lang="fr-FR" sz="1000">
                <a:solidFill>
                  <a:srgbClr val="364157"/>
                </a:solidFill>
                <a:latin typeface="Calibri"/>
                <a:cs typeface="Calibri"/>
              </a:rPr>
              <a:t>Boulevard Pénélope (Bureau </a:t>
            </a:r>
            <a:r>
              <a:rPr lang="fr-FR" sz="800">
                <a:latin typeface="Arial"/>
              </a:rPr>
              <a:t>4B160</a:t>
            </a:r>
            <a:r>
              <a:rPr lang="fr-FR" sz="1000" spc="-4">
                <a:solidFill>
                  <a:srgbClr val="364157"/>
                </a:solidFill>
                <a:latin typeface="Calibri"/>
                <a:cs typeface="Calibri"/>
              </a:rPr>
              <a:t>)  </a:t>
            </a:r>
            <a:endParaRPr/>
          </a:p>
          <a:p>
            <a:pPr marL="12699" marR="5079">
              <a:lnSpc>
                <a:spcPts val="1199"/>
              </a:lnSpc>
              <a:spcBef>
                <a:spcPts val="9"/>
              </a:spcBef>
              <a:defRPr/>
            </a:pPr>
            <a:r>
              <a:rPr lang="fr-FR" sz="1000" spc="-4">
                <a:solidFill>
                  <a:srgbClr val="364157"/>
                </a:solidFill>
                <a:latin typeface="Calibri"/>
                <a:cs typeface="Calibri"/>
              </a:rPr>
              <a:t>34000</a:t>
            </a:r>
            <a:r>
              <a:rPr lang="fr-FR" sz="1000" spc="-9">
                <a:solidFill>
                  <a:srgbClr val="364157"/>
                </a:solidFill>
                <a:latin typeface="Calibri"/>
                <a:cs typeface="Calibri"/>
              </a:rPr>
              <a:t> </a:t>
            </a:r>
            <a:r>
              <a:rPr lang="fr-FR" sz="1000">
                <a:solidFill>
                  <a:srgbClr val="364157"/>
                </a:solidFill>
                <a:latin typeface="Calibri"/>
                <a:cs typeface="Calibri"/>
              </a:rPr>
              <a:t>Montpellier</a:t>
            </a:r>
            <a:endParaRPr lang="fr-FR" sz="1000">
              <a:latin typeface="Calibri"/>
              <a:cs typeface="Calibri"/>
            </a:endParaRPr>
          </a:p>
        </p:txBody>
      </p:sp>
      <p:sp>
        <p:nvSpPr>
          <p:cNvPr id="1214961505" name="Titre 1"/>
          <p:cNvSpPr txBox="1"/>
          <p:nvPr/>
        </p:nvSpPr>
        <p:spPr bwMode="auto">
          <a:xfrm>
            <a:off x="962487" y="4222930"/>
            <a:ext cx="1192464" cy="4390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fr-FR" sz="1600" b="1">
                <a:solidFill>
                  <a:srgbClr val="0E1B31"/>
                </a:solidFill>
              </a:rPr>
              <a:t>Rochefort</a:t>
            </a:r>
            <a:endParaRPr/>
          </a:p>
        </p:txBody>
      </p:sp>
      <p:sp>
        <p:nvSpPr>
          <p:cNvPr id="52495619" name="Titre 1"/>
          <p:cNvSpPr txBox="1"/>
          <p:nvPr/>
        </p:nvSpPr>
        <p:spPr bwMode="auto">
          <a:xfrm>
            <a:off x="962487" y="4245510"/>
            <a:ext cx="2640222" cy="745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/>
          </a:p>
          <a:p>
            <a:pPr>
              <a:defRPr/>
            </a:pPr>
            <a:r>
              <a:rPr sz="1000" b="0" i="0" u="none">
                <a:solidFill>
                  <a:srgbClr val="364157"/>
                </a:solidFill>
                <a:latin typeface="Calibri"/>
                <a:ea typeface="Calibri"/>
                <a:cs typeface="Calibri"/>
              </a:rPr>
              <a:t>Technopôle de l'Arsenal | Bureau n°7</a:t>
            </a:r>
            <a:endParaRPr/>
          </a:p>
          <a:p>
            <a:pPr>
              <a:defRPr/>
            </a:pPr>
            <a:r>
              <a:rPr sz="1000" b="0" i="0" u="none">
                <a:solidFill>
                  <a:srgbClr val="364157"/>
                </a:solidFill>
                <a:latin typeface="Calibri"/>
                <a:ea typeface="Calibri"/>
                <a:cs typeface="Calibri"/>
              </a:rPr>
              <a:t>11 rue Auguste Giral</a:t>
            </a:r>
            <a:br>
              <a:rPr sz="1000" b="0" i="0" u="none">
                <a:solidFill>
                  <a:srgbClr val="364157"/>
                </a:solidFill>
                <a:latin typeface="Calibri"/>
                <a:ea typeface="Calibri"/>
                <a:cs typeface="Calibri"/>
              </a:rPr>
            </a:br>
            <a:r>
              <a:rPr sz="1000" b="0" i="0" u="none" spc="-2">
                <a:solidFill>
                  <a:srgbClr val="364157"/>
                </a:solidFill>
                <a:latin typeface="Calibri"/>
                <a:ea typeface="Calibri"/>
                <a:cs typeface="Calibri"/>
              </a:rPr>
              <a:t> 17300</a:t>
            </a:r>
            <a:r>
              <a:rPr sz="1000" b="0" i="0" u="none" spc="-22">
                <a:solidFill>
                  <a:srgbClr val="364157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000" b="0" i="0" u="none" spc="-2">
                <a:solidFill>
                  <a:srgbClr val="364157"/>
                </a:solidFill>
                <a:latin typeface="Calibri"/>
                <a:ea typeface="Calibri"/>
                <a:cs typeface="Calibri"/>
              </a:rPr>
              <a:t>Rochefort</a:t>
            </a:r>
            <a:endParaRPr/>
          </a:p>
        </p:txBody>
      </p:sp>
      <p:sp>
        <p:nvSpPr>
          <p:cNvPr id="90722735" name="Titre 1"/>
          <p:cNvSpPr txBox="1"/>
          <p:nvPr/>
        </p:nvSpPr>
        <p:spPr bwMode="auto">
          <a:xfrm>
            <a:off x="4998456" y="2453173"/>
            <a:ext cx="5192143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9">
              <a:lnSpc>
                <a:spcPct val="100000"/>
              </a:lnSpc>
              <a:spcBef>
                <a:spcPts val="1134"/>
              </a:spcBef>
              <a:defRPr/>
            </a:pPr>
            <a:r>
              <a:rPr lang="fr-FR" sz="1600" b="1" spc="-4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Tél. : </a:t>
            </a:r>
            <a:r>
              <a:rPr lang="fr-FR" sz="1600" spc="-4">
                <a:solidFill>
                  <a:srgbClr val="22A0D2"/>
                </a:solidFill>
                <a:latin typeface="Calibri"/>
                <a:cs typeface="Calibri"/>
              </a:rPr>
              <a:t>+33 (0)5 61 14 80 30</a:t>
            </a:r>
            <a:br>
              <a:rPr lang="fr-FR" sz="1600" spc="-4">
                <a:solidFill>
                  <a:srgbClr val="22A0D2"/>
                </a:solidFill>
                <a:latin typeface="Calibri"/>
                <a:cs typeface="Calibri"/>
              </a:rPr>
            </a:br>
            <a:r>
              <a:rPr lang="fr-FR" sz="1600" b="1" spc="-4">
                <a:solidFill>
                  <a:schemeClr val="bg1">
                    <a:lumMod val="95000"/>
                  </a:schemeClr>
                </a:solidFill>
                <a:latin typeface="Calibri"/>
                <a:cs typeface="Calibri"/>
              </a:rPr>
              <a:t>E-mail :</a:t>
            </a:r>
            <a:r>
              <a:rPr lang="fr-FR" sz="1600" spc="-4">
                <a:solidFill>
                  <a:srgbClr val="22A0D2"/>
                </a:solidFill>
                <a:latin typeface="Calibri"/>
                <a:cs typeface="Calibri"/>
              </a:rPr>
              <a:t> contact@aerospace-valley.com</a:t>
            </a:r>
            <a:endParaRPr/>
          </a:p>
        </p:txBody>
      </p:sp>
      <p:pic>
        <p:nvPicPr>
          <p:cNvPr id="1144554072" name="Image 3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140053" y="3555830"/>
            <a:ext cx="268827" cy="268827"/>
          </a:xfrm>
          <a:prstGeom prst="rect">
            <a:avLst/>
          </a:prstGeom>
        </p:spPr>
      </p:pic>
      <p:sp>
        <p:nvSpPr>
          <p:cNvPr id="892282220" name="Titre 1"/>
          <p:cNvSpPr txBox="1"/>
          <p:nvPr/>
        </p:nvSpPr>
        <p:spPr bwMode="auto">
          <a:xfrm>
            <a:off x="5451387" y="3452373"/>
            <a:ext cx="5192143" cy="4390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9">
              <a:lnSpc>
                <a:spcPct val="100000"/>
              </a:lnSpc>
              <a:spcBef>
                <a:spcPts val="1134"/>
              </a:spcBef>
              <a:defRPr/>
            </a:pPr>
            <a:r>
              <a:rPr lang="fr-FR" sz="1600" b="1" spc="-4">
                <a:solidFill>
                  <a:srgbClr val="22A0D2"/>
                </a:solidFill>
                <a:latin typeface="Calibri"/>
                <a:cs typeface="Calibri"/>
              </a:rPr>
              <a:t>aerospace-valley.com</a:t>
            </a:r>
            <a:endParaRPr lang="fr-FR" sz="1600" spc="-4">
              <a:solidFill>
                <a:srgbClr val="22A0D2"/>
              </a:solidFill>
              <a:latin typeface="Calibri"/>
              <a:cs typeface="Calibri"/>
            </a:endParaRPr>
          </a:p>
        </p:txBody>
      </p:sp>
      <p:pic>
        <p:nvPicPr>
          <p:cNvPr id="1136651513" name="Image 34"/>
          <p:cNvPicPr>
            <a:picLocks noChangeAspect="1"/>
          </p:cNvPicPr>
          <p:nvPr/>
        </p:nvPicPr>
        <p:blipFill>
          <a:blip r:embed="rId7"/>
          <a:srcRect t="31416"/>
          <a:stretch/>
        </p:blipFill>
        <p:spPr bwMode="auto">
          <a:xfrm>
            <a:off x="9430058" y="2845971"/>
            <a:ext cx="189192" cy="606402"/>
          </a:xfrm>
          <a:prstGeom prst="rect">
            <a:avLst/>
          </a:prstGeom>
        </p:spPr>
      </p:pic>
      <p:sp>
        <p:nvSpPr>
          <p:cNvPr id="2066460911" name="Titre 1"/>
          <p:cNvSpPr txBox="1"/>
          <p:nvPr/>
        </p:nvSpPr>
        <p:spPr bwMode="auto">
          <a:xfrm>
            <a:off x="9687789" y="3652326"/>
            <a:ext cx="2434866" cy="197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9" marR="5079">
              <a:lnSpc>
                <a:spcPts val="1199"/>
              </a:lnSpc>
              <a:spcBef>
                <a:spcPts val="9"/>
              </a:spcBef>
              <a:defRPr/>
            </a:pPr>
            <a:r>
              <a:rPr lang="fr-FR" sz="1200" b="1">
                <a:solidFill>
                  <a:schemeClr val="bg1"/>
                </a:solidFill>
                <a:latin typeface="Calibri"/>
                <a:cs typeface="Calibri"/>
              </a:rPr>
              <a:t>@aerospace.valley</a:t>
            </a:r>
            <a:endParaRPr/>
          </a:p>
        </p:txBody>
      </p:sp>
      <p:sp>
        <p:nvSpPr>
          <p:cNvPr id="1972590709" name="Titre 1"/>
          <p:cNvSpPr txBox="1"/>
          <p:nvPr/>
        </p:nvSpPr>
        <p:spPr bwMode="auto">
          <a:xfrm>
            <a:off x="9687789" y="2898541"/>
            <a:ext cx="2434866" cy="197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9" marR="5079">
              <a:lnSpc>
                <a:spcPts val="1199"/>
              </a:lnSpc>
              <a:spcBef>
                <a:spcPts val="9"/>
              </a:spcBef>
              <a:defRPr/>
            </a:pPr>
            <a:r>
              <a:rPr lang="fr-FR" sz="1200" b="1">
                <a:solidFill>
                  <a:schemeClr val="bg1"/>
                </a:solidFill>
                <a:latin typeface="Calibri"/>
                <a:cs typeface="Calibri"/>
              </a:rPr>
              <a:t>@Aerospace Valley</a:t>
            </a:r>
            <a:endParaRPr/>
          </a:p>
        </p:txBody>
      </p:sp>
      <p:sp>
        <p:nvSpPr>
          <p:cNvPr id="594626758" name="Titre 1"/>
          <p:cNvSpPr txBox="1"/>
          <p:nvPr/>
        </p:nvSpPr>
        <p:spPr bwMode="auto">
          <a:xfrm>
            <a:off x="9687789" y="3270017"/>
            <a:ext cx="2434866" cy="197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9" marR="5079">
              <a:lnSpc>
                <a:spcPts val="1199"/>
              </a:lnSpc>
              <a:spcBef>
                <a:spcPts val="9"/>
              </a:spcBef>
              <a:defRPr/>
            </a:pPr>
            <a:r>
              <a:rPr lang="fr-FR" sz="1200" b="1">
                <a:solidFill>
                  <a:schemeClr val="bg1"/>
                </a:solidFill>
                <a:latin typeface="Calibri"/>
                <a:cs typeface="Calibri"/>
              </a:rPr>
              <a:t>@aerospacevalley31</a:t>
            </a:r>
            <a:endParaRPr/>
          </a:p>
        </p:txBody>
      </p:sp>
      <p:sp>
        <p:nvSpPr>
          <p:cNvPr id="293604570" name="Titre 1"/>
          <p:cNvSpPr txBox="1"/>
          <p:nvPr/>
        </p:nvSpPr>
        <p:spPr bwMode="auto">
          <a:xfrm>
            <a:off x="962487" y="5257526"/>
            <a:ext cx="1192464" cy="4390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fr-FR" sz="1600" b="1">
                <a:solidFill>
                  <a:srgbClr val="0E1B31"/>
                </a:solidFill>
              </a:rPr>
              <a:t>Bayonne</a:t>
            </a:r>
            <a:endParaRPr/>
          </a:p>
        </p:txBody>
      </p:sp>
      <p:sp>
        <p:nvSpPr>
          <p:cNvPr id="186508651" name="Titre 1"/>
          <p:cNvSpPr txBox="1"/>
          <p:nvPr/>
        </p:nvSpPr>
        <p:spPr bwMode="auto">
          <a:xfrm>
            <a:off x="1034613" y="5452118"/>
            <a:ext cx="2640222" cy="745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9" marR="180339">
              <a:lnSpc>
                <a:spcPts val="1199"/>
              </a:lnSpc>
              <a:spcBef>
                <a:spcPts val="9"/>
              </a:spcBef>
              <a:defRPr/>
            </a:pPr>
            <a:r>
              <a:rPr lang="fr-FR" sz="1000" spc="-4">
                <a:solidFill>
                  <a:srgbClr val="364157"/>
                </a:solidFill>
                <a:latin typeface="Calibri"/>
                <a:cs typeface="Calibri"/>
              </a:rPr>
              <a:t>Technocité -  9 rue Pierre Georges Latécoère  64100 Bayonnne</a:t>
            </a:r>
            <a:endParaRPr lang="fr-FR" sz="1000">
              <a:latin typeface="Calibri"/>
              <a:cs typeface="Calibri"/>
            </a:endParaRPr>
          </a:p>
        </p:txBody>
      </p:sp>
      <p:pic>
        <p:nvPicPr>
          <p:cNvPr id="57035482" name="Image 49"/>
          <p:cNvPicPr>
            <a:picLocks noChangeAspect="1"/>
          </p:cNvPicPr>
          <p:nvPr/>
        </p:nvPicPr>
        <p:blipFill>
          <a:blip r:embed="rId3"/>
          <a:srcRect l="-19992" t="83197" r="-4"/>
          <a:stretch/>
        </p:blipFill>
        <p:spPr bwMode="auto">
          <a:xfrm rot="16199969">
            <a:off x="361148" y="2087779"/>
            <a:ext cx="45718" cy="825846"/>
          </a:xfrm>
          <a:prstGeom prst="rect">
            <a:avLst/>
          </a:prstGeom>
        </p:spPr>
      </p:pic>
      <p:pic>
        <p:nvPicPr>
          <p:cNvPr id="2119228316" name="Image 51"/>
          <p:cNvPicPr>
            <a:picLocks noChangeAspect="1"/>
          </p:cNvPicPr>
          <p:nvPr/>
        </p:nvPicPr>
        <p:blipFill>
          <a:blip r:embed="rId3"/>
          <a:srcRect l="-19992" t="83197" r="-4"/>
          <a:stretch/>
        </p:blipFill>
        <p:spPr bwMode="auto">
          <a:xfrm rot="16199969">
            <a:off x="364992" y="3031817"/>
            <a:ext cx="45718" cy="825846"/>
          </a:xfrm>
          <a:prstGeom prst="rect">
            <a:avLst/>
          </a:prstGeom>
        </p:spPr>
      </p:pic>
      <p:pic>
        <p:nvPicPr>
          <p:cNvPr id="392321222" name="Image 53"/>
          <p:cNvPicPr>
            <a:picLocks noChangeAspect="1"/>
          </p:cNvPicPr>
          <p:nvPr/>
        </p:nvPicPr>
        <p:blipFill>
          <a:blip r:embed="rId3"/>
          <a:srcRect l="-19992" t="83197" r="-4"/>
          <a:stretch/>
        </p:blipFill>
        <p:spPr bwMode="auto">
          <a:xfrm rot="16199969">
            <a:off x="344632" y="4073296"/>
            <a:ext cx="45718" cy="825846"/>
          </a:xfrm>
          <a:prstGeom prst="rect">
            <a:avLst/>
          </a:prstGeom>
        </p:spPr>
      </p:pic>
      <p:pic>
        <p:nvPicPr>
          <p:cNvPr id="2009841051" name="Image 54"/>
          <p:cNvPicPr>
            <a:picLocks noChangeAspect="1"/>
          </p:cNvPicPr>
          <p:nvPr/>
        </p:nvPicPr>
        <p:blipFill>
          <a:blip r:embed="rId3"/>
          <a:srcRect l="-19992" t="83197" r="-4"/>
          <a:stretch/>
        </p:blipFill>
        <p:spPr bwMode="auto">
          <a:xfrm rot="16199969">
            <a:off x="344631" y="5125889"/>
            <a:ext cx="45718" cy="825846"/>
          </a:xfrm>
          <a:prstGeom prst="rect">
            <a:avLst/>
          </a:prstGeom>
        </p:spPr>
      </p:pic>
      <p:pic>
        <p:nvPicPr>
          <p:cNvPr id="2060133063" name="Image 2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06406" y="2389947"/>
            <a:ext cx="239879" cy="239879"/>
          </a:xfrm>
          <a:prstGeom prst="rect">
            <a:avLst/>
          </a:prstGeom>
        </p:spPr>
      </p:pic>
      <p:pic>
        <p:nvPicPr>
          <p:cNvPr id="359473680" name="Image 2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06406" y="3350880"/>
            <a:ext cx="239879" cy="239879"/>
          </a:xfrm>
          <a:prstGeom prst="rect">
            <a:avLst/>
          </a:prstGeom>
        </p:spPr>
      </p:pic>
      <p:pic>
        <p:nvPicPr>
          <p:cNvPr id="409829544" name="Image 3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06406" y="4378236"/>
            <a:ext cx="239879" cy="239879"/>
          </a:xfrm>
          <a:prstGeom prst="rect">
            <a:avLst/>
          </a:prstGeom>
        </p:spPr>
      </p:pic>
      <p:pic>
        <p:nvPicPr>
          <p:cNvPr id="840916484" name="Image 4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06406" y="5412832"/>
            <a:ext cx="239879" cy="239879"/>
          </a:xfrm>
          <a:prstGeom prst="rect">
            <a:avLst/>
          </a:prstGeom>
        </p:spPr>
      </p:pic>
      <p:pic>
        <p:nvPicPr>
          <p:cNvPr id="684240359" name="Image 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5408883" y="4791100"/>
            <a:ext cx="6486705" cy="1560710"/>
          </a:xfrm>
          <a:prstGeom prst="rect">
            <a:avLst/>
          </a:prstGeom>
        </p:spPr>
      </p:pic>
      <p:pic>
        <p:nvPicPr>
          <p:cNvPr id="237774449" name="Image 237774448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9436131" y="3643752"/>
            <a:ext cx="183118" cy="184474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7354077" y="742402"/>
            <a:ext cx="3233700" cy="71481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7484532" y="1372002"/>
            <a:ext cx="2706067" cy="13825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364</Words>
  <Application>Microsoft Office PowerPoint</Application>
  <DocSecurity>0</DocSecurity>
  <PresentationFormat>Grand écran</PresentationFormat>
  <Paragraphs>70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Trebuchet MS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Sbe Kent</dc:creator>
  <cp:keywords/>
  <dc:description/>
  <cp:lastModifiedBy>GOUARDES</cp:lastModifiedBy>
  <cp:revision>112</cp:revision>
  <dcterms:created xsi:type="dcterms:W3CDTF">2022-04-12T11:02:59Z</dcterms:created>
  <dcterms:modified xsi:type="dcterms:W3CDTF">2026-09-07T14:56:36Z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0x0101004D5BCFCA761D5A45AF29888C7B6A8CE7</vt:lpwstr>
  </property>
</Properties>
</file>