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8" r:id="rId5"/>
    <p:sldId id="289" r:id="rId6"/>
    <p:sldId id="291" r:id="rId7"/>
    <p:sldId id="29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900"/>
    <a:srgbClr val="0E1B31"/>
    <a:srgbClr val="22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6"/>
    <p:restoredTop sz="93883" autoAdjust="0"/>
  </p:normalViewPr>
  <p:slideViewPr>
    <p:cSldViewPr snapToGrid="0" snapToObjects="1">
      <p:cViewPr varScale="1">
        <p:scale>
          <a:sx n="113" d="100"/>
          <a:sy n="113" d="100"/>
        </p:scale>
        <p:origin x="2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4B53E52C-C1A7-EB41-96DA-F660E4F32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961DA7-FAAD-EF4E-9B96-F3269D90E2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C713-6640-564C-B915-C5255571EFB4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873FC59-12C2-DE49-9A14-2FEE8F297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926A792-56DD-D048-A1A3-AE57193EA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DC40-AAAC-2949-834C-993C6E34B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2717-D80A-B04B-93D5-95AEE4CAB934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4BC3-E70A-904A-81C6-BB2F4A037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34BC3-E70A-904A-81C6-BB2F4A0371E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6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eur Aer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3445" y="1427837"/>
            <a:ext cx="3770722" cy="37707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ABC6470-F0D2-4E47-ABC1-FC320D5937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5" y="2365668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4088E7E-6E81-4EA4-920E-2DB9DD4F19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4" y="3170409"/>
            <a:ext cx="630990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+texte+num page+date+pdp - fond somb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+vide+num page+date+pdp - fond cl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="" xmlns:a16="http://schemas.microsoft.com/office/drawing/2014/main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="" xmlns:a16="http://schemas.microsoft.com/office/drawing/2014/main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3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+vide+num page+date+pdp - fond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="" xmlns:a16="http://schemas.microsoft.com/office/drawing/2014/main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="" xmlns:a16="http://schemas.microsoft.com/office/drawing/2014/main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+vide+num page+date+pdp - fond clai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="" xmlns:a16="http://schemas.microsoft.com/office/drawing/2014/main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="" xmlns:a16="http://schemas.microsoft.com/office/drawing/2014/main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4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DA2A033-9FA7-7440-8894-9028374AE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73048"/>
            <a:ext cx="1107520" cy="2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+vide+num page+date+pdp - fond somb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="" xmlns:a16="http://schemas.microsoft.com/office/drawing/2014/main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="" xmlns:a16="http://schemas.microsoft.com/office/drawing/2014/main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3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00A975-EACD-4FB6-A32C-C533B6C8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D9D04BB-300A-4636-83BE-AF71705D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BB64EA7E-C27A-4E26-B531-47EE0659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36" y="-26894"/>
            <a:ext cx="5191964" cy="2233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E6AD193-4913-427B-AB29-2BE77F2E95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341" y="5057307"/>
            <a:ext cx="4482215" cy="1848597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B4F6D218-67BB-4B20-9A14-2CB61C91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59" y="2072640"/>
            <a:ext cx="5232479" cy="34181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446334DD-6775-418C-AE83-F6FB3A96F4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2264" y="2072641"/>
            <a:ext cx="5232479" cy="34181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82DEFF5-03C1-4F93-8BB3-7F18A8BE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59" y="884237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0867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. Couleur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63E1327-AF9E-2F48-A260-A144F7F67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2289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5FBCBAA-DEA3-F345-B6F5-DF7D58083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F0280B8-AE64-474A-8CAA-C8BA73ACD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5FE93143-EA9F-4B11-8AC1-F93B5C35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59" y="1937815"/>
            <a:ext cx="5232479" cy="44724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AE422553-6564-4680-A8A2-96DB0CBA5B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2264" y="1937815"/>
            <a:ext cx="5232479" cy="44724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8EC7CF0D-425A-4DBB-AACD-A78AC5C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59" y="961112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135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1 colonne couleur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63E1327-AF9E-2F48-A260-A144F7F67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47065"/>
            <a:ext cx="6122894" cy="69521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5FBCBAA-DEA3-F345-B6F5-DF7D58083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183866"/>
            <a:ext cx="863338" cy="556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F0280B8-AE64-474A-8CAA-C8BA73ACD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A1444AE2-6A4A-4BCA-9DA0-1EB083EB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207" y="740446"/>
            <a:ext cx="5232479" cy="56656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5861035D-BA01-44D0-8998-87289D9EE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6" y="1027906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</p:spTree>
    <p:extLst>
      <p:ext uri="{BB962C8B-B14F-4D97-AF65-F5344CB8AC3E}">
        <p14:creationId xmlns:p14="http://schemas.microsoft.com/office/powerpoint/2010/main" val="29946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eur Espa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5007" y="1842082"/>
            <a:ext cx="3713452" cy="37134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E698440-A671-43AF-BD5A-8DD3B8D96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92" y="2465245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5C18E52-9A12-4F85-BD8F-CE7DB1EE07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92" y="3220080"/>
            <a:ext cx="64928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eur Dro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2714" y="2131641"/>
            <a:ext cx="3600330" cy="36003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92621E7-A4FD-4A61-9DAD-87AD05B2D9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78" y="2322323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40DA803-3521-421D-B59E-D27EE0C1C0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78" y="3132188"/>
            <a:ext cx="5389331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DA2A033-9FA7-7440-8894-9028374AE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73048"/>
            <a:ext cx="1107520" cy="2207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44785934-2540-4540-B666-C9DC5E3F1B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" y="0"/>
            <a:ext cx="1217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+texte 5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00A975-EACD-4FB6-A32C-C533B6C8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D9D04BB-300A-4636-83BE-AF71705D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BB64EA7E-C27A-4E26-B531-47EE0659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36" y="-26894"/>
            <a:ext cx="5191964" cy="223375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B4F6D218-67BB-4B20-9A14-2CB61C91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21" y="2111604"/>
            <a:ext cx="10505519" cy="4583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19C1FFC0-B7E5-4F87-A07C-F611524A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21" y="988050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1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+5 niveaux + bloc coule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459814D-704D-49D0-A3B9-582045A87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" y="0"/>
            <a:ext cx="2155947" cy="685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1" y="232919"/>
            <a:ext cx="863337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8E15D511-E283-4C8C-AEB1-91D5DBED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1825625"/>
            <a:ext cx="935228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0680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8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re+texte+num page+date+pdp - fond cl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+texte+num page+date+pdp - fond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8E15D511-E283-4C8C-AEB1-91D5DBED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93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+texte+num page+date+pdp - fond clai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27/06/2024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0" r:id="rId5"/>
    <p:sldLayoutId id="2147483671" r:id="rId6"/>
    <p:sldLayoutId id="2147483659" r:id="rId7"/>
    <p:sldLayoutId id="2147483668" r:id="rId8"/>
    <p:sldLayoutId id="2147483664" r:id="rId9"/>
    <p:sldLayoutId id="2147483667" r:id="rId10"/>
    <p:sldLayoutId id="2147483660" r:id="rId11"/>
    <p:sldLayoutId id="2147483669" r:id="rId12"/>
    <p:sldLayoutId id="2147483663" r:id="rId13"/>
    <p:sldLayoutId id="2147483658" r:id="rId14"/>
    <p:sldLayoutId id="2147483666" r:id="rId15"/>
    <p:sldLayoutId id="2147483661" r:id="rId16"/>
    <p:sldLayoutId id="2147483651" r:id="rId17"/>
    <p:sldLayoutId id="21474836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FCBE202C-74B6-B244-91DA-E5420B0C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27" y="0"/>
            <a:ext cx="12227227" cy="68744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1A60268-9EFF-4F52-B931-EFBDA9EA3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888" y="5320946"/>
            <a:ext cx="1923297" cy="12327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BD02328-FD5B-4F16-B2CB-C45DB03D64B4}"/>
              </a:ext>
            </a:extLst>
          </p:cNvPr>
          <p:cNvSpPr txBox="1"/>
          <p:nvPr/>
        </p:nvSpPr>
        <p:spPr>
          <a:xfrm>
            <a:off x="5860360" y="3102395"/>
            <a:ext cx="715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… Nom de La PME…</a:t>
            </a:r>
            <a:endParaRPr lang="fr-FR" sz="36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B3AF653-B5DF-4875-91C0-2417416BF7A7}"/>
              </a:ext>
            </a:extLst>
          </p:cNvPr>
          <p:cNvSpPr txBox="1"/>
          <p:nvPr/>
        </p:nvSpPr>
        <p:spPr>
          <a:xfrm>
            <a:off x="459876" y="5960346"/>
            <a:ext cx="668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Dossier type de candidature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90398" y="4460958"/>
            <a:ext cx="351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de la PME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BD02328-FD5B-4F16-B2CB-C45DB03D64B4}"/>
              </a:ext>
            </a:extLst>
          </p:cNvPr>
          <p:cNvSpPr txBox="1"/>
          <p:nvPr/>
        </p:nvSpPr>
        <p:spPr>
          <a:xfrm>
            <a:off x="459875" y="354167"/>
            <a:ext cx="1120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Atelier de réflexion aux cotés de l’</a:t>
            </a:r>
            <a:r>
              <a:rPr lang="fr-FR" sz="3600" b="1" cap="all" dirty="0" err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armee</a:t>
            </a:r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de l’air et de l’espace </a:t>
            </a:r>
            <a:r>
              <a:rPr lang="fr-FR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2024</a:t>
            </a:r>
            <a:endParaRPr lang="fr-FR" sz="36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BD02328-FD5B-4F16-B2CB-C45DB03D64B4}"/>
              </a:ext>
            </a:extLst>
          </p:cNvPr>
          <p:cNvSpPr txBox="1"/>
          <p:nvPr/>
        </p:nvSpPr>
        <p:spPr>
          <a:xfrm>
            <a:off x="1056025" y="1889727"/>
            <a:ext cx="715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Vers une conduite de mission autonome des drones aériens non </a:t>
            </a:r>
            <a:r>
              <a:rPr lang="fr-FR" sz="20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cinétiques</a:t>
            </a:r>
            <a:endParaRPr lang="fr-FR" sz="20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335507" y="112449"/>
            <a:ext cx="10160642" cy="1123443"/>
          </a:xfrm>
        </p:spPr>
        <p:txBody>
          <a:bodyPr/>
          <a:lstStyle/>
          <a:p>
            <a:pPr>
              <a:defRPr/>
            </a:pPr>
            <a:r>
              <a:rPr lang="fr-FR" dirty="0"/>
              <a:t>Carte d’identité de la PME : …NOM…</a:t>
            </a:r>
            <a:endParaRPr dirty="0"/>
          </a:p>
        </p:txBody>
      </p:sp>
      <p:sp>
        <p:nvSpPr>
          <p:cNvPr id="5" name="ZoneText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965" y="1311832"/>
            <a:ext cx="4805839" cy="2082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Effectif :</a:t>
            </a:r>
          </a:p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CA 2023 :</a:t>
            </a:r>
          </a:p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Localisation géographique :</a:t>
            </a:r>
          </a:p>
          <a:p>
            <a:pPr algn="just" defTabSz="457200">
              <a:defRPr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  <p:sp>
        <p:nvSpPr>
          <p:cNvPr id="6" name="ZoneText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6560" y="927112"/>
            <a:ext cx="5356800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Informations Générales</a:t>
            </a:r>
          </a:p>
        </p:txBody>
      </p:sp>
      <p:sp>
        <p:nvSpPr>
          <p:cNvPr id="7" name="ZoneText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16560" y="5127767"/>
            <a:ext cx="1837894" cy="3911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Divers</a:t>
            </a:r>
            <a:endParaRPr lang="fr-FR" sz="1900" dirty="0">
              <a:solidFill>
                <a:srgbClr val="0E1B31"/>
              </a:solidFill>
              <a:latin typeface="Calibri (Corps)"/>
            </a:endParaRPr>
          </a:p>
        </p:txBody>
      </p:sp>
      <p:sp>
        <p:nvSpPr>
          <p:cNvPr id="8" name="ZoneText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6561" y="5518920"/>
            <a:ext cx="4827243" cy="1152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Ex : historique,  certifications, …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  <p:sp>
        <p:nvSpPr>
          <p:cNvPr id="9" name="ZoneText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6559" y="3436507"/>
            <a:ext cx="3370349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Clients principaux actuels:</a:t>
            </a:r>
          </a:p>
        </p:txBody>
      </p:sp>
      <p:sp>
        <p:nvSpPr>
          <p:cNvPr id="10" name="ZoneText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37965" y="3785849"/>
            <a:ext cx="4805839" cy="1299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photos/logos :</a:t>
            </a:r>
          </a:p>
        </p:txBody>
      </p:sp>
      <p:sp>
        <p:nvSpPr>
          <p:cNvPr id="13" name="ZoneText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457288" y="947077"/>
            <a:ext cx="6194196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Domaines d’activités / marchés principaux actuels</a:t>
            </a:r>
          </a:p>
        </p:txBody>
      </p:sp>
      <p:sp>
        <p:nvSpPr>
          <p:cNvPr id="14" name="ZoneTexte 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541648" y="1331798"/>
            <a:ext cx="6109836" cy="2726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41648" y="4219584"/>
            <a:ext cx="303159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Composition du capital :</a:t>
            </a:r>
          </a:p>
        </p:txBody>
      </p:sp>
      <p:sp>
        <p:nvSpPr>
          <p:cNvPr id="16" name="ZoneTexte 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541648" y="4604305"/>
            <a:ext cx="6109836" cy="2082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67673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97682" y="86644"/>
            <a:ext cx="10064390" cy="1123443"/>
          </a:xfrm>
        </p:spPr>
        <p:txBody>
          <a:bodyPr/>
          <a:lstStyle/>
          <a:p>
            <a:pPr>
              <a:defRPr/>
            </a:pPr>
            <a:r>
              <a:rPr lang="fr-FR" sz="3600" i="1" dirty="0"/>
              <a:t>Vers une conduite de mission autonome des drones aériens non cinétiques</a:t>
            </a:r>
          </a:p>
        </p:txBody>
      </p:sp>
      <p:sp>
        <p:nvSpPr>
          <p:cNvPr id="14" name="ZoneText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965" y="1331798"/>
            <a:ext cx="11213519" cy="5223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latin typeface="Calibri (Corps)"/>
              </a:rPr>
              <a:t>…</a:t>
            </a:r>
          </a:p>
          <a:p>
            <a:pPr algn="just" defTabSz="457200">
              <a:defRPr/>
            </a:pPr>
            <a:endParaRPr lang="fr-FR" sz="1600" dirty="0">
              <a:latin typeface="Calibri (Corps)"/>
            </a:endParaRPr>
          </a:p>
          <a:p>
            <a:pPr algn="just" defTabSz="457200">
              <a:defRPr/>
            </a:pPr>
            <a:r>
              <a:rPr lang="fr-FR" sz="1600" dirty="0">
                <a:latin typeface="Calibri (Corps)"/>
              </a:rPr>
              <a:t>Présentation générale de la technologie au sujet de laquelle vous candidatez</a:t>
            </a:r>
          </a:p>
        </p:txBody>
      </p:sp>
    </p:spTree>
    <p:extLst>
      <p:ext uri="{BB962C8B-B14F-4D97-AF65-F5344CB8AC3E}">
        <p14:creationId xmlns:p14="http://schemas.microsoft.com/office/powerpoint/2010/main" val="276497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4FC7BEB8-0CD9-2846-B204-A18FDC08C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6871FA4-1A99-4A45-A610-AB93A9E51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81510" y="359342"/>
            <a:ext cx="45719" cy="8258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E768B5C-0B4A-BD43-8950-A04AE5B6E5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57" y="657440"/>
            <a:ext cx="1889804" cy="1209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072EBFD-EDD1-2D44-B3BC-C148711BBC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95" y="1564229"/>
            <a:ext cx="2983810" cy="2684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25948A3-43A1-DE42-9642-1DD373886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584" y="2372191"/>
            <a:ext cx="6026880" cy="4672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="" xmlns:a16="http://schemas.microsoft.com/office/drawing/2014/main" id="{C40DA191-E763-E04E-A17C-D345CDAD908D}"/>
              </a:ext>
            </a:extLst>
          </p:cNvPr>
          <p:cNvSpPr txBox="1">
            <a:spLocks/>
          </p:cNvSpPr>
          <p:nvPr/>
        </p:nvSpPr>
        <p:spPr>
          <a:xfrm>
            <a:off x="962487" y="482525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Toulouse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183A6B0B-412C-5145-AAE4-5958F2B9C411}"/>
              </a:ext>
            </a:extLst>
          </p:cNvPr>
          <p:cNvSpPr txBox="1">
            <a:spLocks/>
          </p:cNvSpPr>
          <p:nvPr/>
        </p:nvSpPr>
        <p:spPr>
          <a:xfrm>
            <a:off x="962487" y="795549"/>
            <a:ext cx="2434866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74040">
              <a:lnSpc>
                <a:spcPts val="1200"/>
              </a:lnSpc>
              <a:spcBef>
                <a:spcPts val="10"/>
              </a:spcBef>
            </a:pP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</a:t>
            </a:r>
            <a:r>
              <a:rPr lang="fr-FR" sz="1000" spc="-9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B612</a:t>
            </a:r>
          </a:p>
          <a:p>
            <a:pPr marL="12700" marR="574040">
              <a:lnSpc>
                <a:spcPts val="1200"/>
              </a:lnSpc>
              <a:spcBef>
                <a:spcPts val="10"/>
              </a:spcBef>
            </a:pP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rue</a:t>
            </a:r>
            <a:r>
              <a:rPr lang="fr-FR" sz="1000" spc="-5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2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Tarfaya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fr-FR" sz="1000" spc="-1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64403 31405 </a:t>
            </a:r>
            <a:r>
              <a:rPr lang="fr-FR" sz="1000" spc="-2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Cedex</a:t>
            </a:r>
            <a:r>
              <a:rPr lang="fr-FR" sz="1000" spc="-7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B973A835-7360-3B4E-9A02-AD2A1123A1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54" y="648517"/>
            <a:ext cx="239880" cy="23988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5F075AF5-263D-6E44-A91C-A86D20DF5F31}"/>
              </a:ext>
            </a:extLst>
          </p:cNvPr>
          <p:cNvSpPr txBox="1">
            <a:spLocks/>
          </p:cNvSpPr>
          <p:nvPr/>
        </p:nvSpPr>
        <p:spPr>
          <a:xfrm>
            <a:off x="962487" y="1616369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Bordeaux</a:t>
            </a:r>
          </a:p>
        </p:txBody>
      </p:sp>
      <p:sp>
        <p:nvSpPr>
          <p:cNvPr id="21" name="Titre 1">
            <a:extLst>
              <a:ext uri="{FF2B5EF4-FFF2-40B4-BE49-F238E27FC236}">
                <a16:creationId xmlns="" xmlns:a16="http://schemas.microsoft.com/office/drawing/2014/main" id="{4E6CD0E3-9C04-D544-95C7-383EF616804A}"/>
              </a:ext>
            </a:extLst>
          </p:cNvPr>
          <p:cNvSpPr txBox="1">
            <a:spLocks/>
          </p:cNvSpPr>
          <p:nvPr/>
        </p:nvSpPr>
        <p:spPr>
          <a:xfrm>
            <a:off x="962487" y="1919754"/>
            <a:ext cx="2434866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Cockpit</a:t>
            </a:r>
            <a:endParaRPr lang="fr-FR" sz="1000" dirty="0"/>
          </a:p>
          <a:p>
            <a:pPr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58 avenue Marcel Dassault</a:t>
            </a:r>
            <a:endParaRPr lang="fr-FR" sz="1000" dirty="0"/>
          </a:p>
          <a:p>
            <a:pPr marL="12700" marR="5080">
              <a:lnSpc>
                <a:spcPts val="1200"/>
              </a:lnSpc>
              <a:spcBef>
                <a:spcPts val="10"/>
              </a:spcBef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33700 Mérignac</a:t>
            </a:r>
            <a:endParaRPr lang="fr-FR" sz="1000" dirty="0"/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5D292111-6570-2B46-89BA-6B75D90C0A7D}"/>
              </a:ext>
            </a:extLst>
          </p:cNvPr>
          <p:cNvSpPr txBox="1">
            <a:spLocks/>
          </p:cNvSpPr>
          <p:nvPr/>
        </p:nvSpPr>
        <p:spPr>
          <a:xfrm>
            <a:off x="962487" y="2647571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Pau</a:t>
            </a:r>
          </a:p>
        </p:txBody>
      </p:sp>
      <p:sp>
        <p:nvSpPr>
          <p:cNvPr id="24" name="Titre 1">
            <a:extLst>
              <a:ext uri="{FF2B5EF4-FFF2-40B4-BE49-F238E27FC236}">
                <a16:creationId xmlns="" xmlns:a16="http://schemas.microsoft.com/office/drawing/2014/main" id="{4F45BE32-FE9F-CC44-B3D8-630E49B8824C}"/>
              </a:ext>
            </a:extLst>
          </p:cNvPr>
          <p:cNvSpPr txBox="1">
            <a:spLocks/>
          </p:cNvSpPr>
          <p:nvPr/>
        </p:nvSpPr>
        <p:spPr>
          <a:xfrm>
            <a:off x="962486" y="2898543"/>
            <a:ext cx="2434867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170"/>
              </a:lnSpc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Chez</a:t>
            </a:r>
            <a:r>
              <a:rPr lang="fr-FR" sz="1000" spc="-1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Helioparc</a:t>
            </a:r>
            <a:r>
              <a:rPr lang="fr-FR" sz="1000" spc="-5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avenue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</a:t>
            </a:r>
            <a:r>
              <a:rPr lang="fr-FR" sz="1000" spc="-9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Hangot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64053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Cedex</a:t>
            </a:r>
            <a:r>
              <a:rPr lang="fr-FR" sz="1000" spc="-3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F5E354CC-3207-9A40-980F-D1479F11E05E}"/>
              </a:ext>
            </a:extLst>
          </p:cNvPr>
          <p:cNvSpPr txBox="1">
            <a:spLocks/>
          </p:cNvSpPr>
          <p:nvPr/>
        </p:nvSpPr>
        <p:spPr>
          <a:xfrm>
            <a:off x="962486" y="3550315"/>
            <a:ext cx="1551977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Montpellier</a:t>
            </a:r>
          </a:p>
        </p:txBody>
      </p:sp>
      <p:sp>
        <p:nvSpPr>
          <p:cNvPr id="27" name="Titre 1">
            <a:extLst>
              <a:ext uri="{FF2B5EF4-FFF2-40B4-BE49-F238E27FC236}">
                <a16:creationId xmlns="" xmlns:a16="http://schemas.microsoft.com/office/drawing/2014/main" id="{5B888D3D-C427-B541-9E5F-150D019FD11B}"/>
              </a:ext>
            </a:extLst>
          </p:cNvPr>
          <p:cNvSpPr txBox="1">
            <a:spLocks/>
          </p:cNvSpPr>
          <p:nvPr/>
        </p:nvSpPr>
        <p:spPr>
          <a:xfrm>
            <a:off x="983046" y="3877332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Cité de l’économie et des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métiers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demain  132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Boulevard Pénélope (Bureau </a:t>
            </a:r>
            <a:r>
              <a:rPr lang="fr-FR" sz="800" dirty="0"/>
              <a:t>4B160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34000</a:t>
            </a:r>
            <a:r>
              <a:rPr lang="fr-FR" sz="1000" spc="-1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Montpellier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="" xmlns:a16="http://schemas.microsoft.com/office/drawing/2014/main" id="{B6EBF9F1-B47F-414E-B478-E54E4C4170AC}"/>
              </a:ext>
            </a:extLst>
          </p:cNvPr>
          <p:cNvSpPr txBox="1">
            <a:spLocks/>
          </p:cNvSpPr>
          <p:nvPr/>
        </p:nvSpPr>
        <p:spPr>
          <a:xfrm>
            <a:off x="962487" y="4595535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Rochefort</a:t>
            </a:r>
          </a:p>
        </p:txBody>
      </p:sp>
      <p:sp>
        <p:nvSpPr>
          <p:cNvPr id="30" name="Titre 1">
            <a:extLst>
              <a:ext uri="{FF2B5EF4-FFF2-40B4-BE49-F238E27FC236}">
                <a16:creationId xmlns="" xmlns:a16="http://schemas.microsoft.com/office/drawing/2014/main" id="{DBA726B3-E5B8-A64C-A9FB-182124E425D3}"/>
              </a:ext>
            </a:extLst>
          </p:cNvPr>
          <p:cNvSpPr txBox="1">
            <a:spLocks/>
          </p:cNvSpPr>
          <p:nvPr/>
        </p:nvSpPr>
        <p:spPr>
          <a:xfrm>
            <a:off x="983046" y="4837754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8034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1000" spc="-9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l’Arsenal </a:t>
            </a:r>
            <a:b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17300</a:t>
            </a:r>
            <a:r>
              <a:rPr lang="fr-FR" sz="1000" spc="-2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Rochefort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re 1">
            <a:extLst>
              <a:ext uri="{FF2B5EF4-FFF2-40B4-BE49-F238E27FC236}">
                <a16:creationId xmlns="" xmlns:a16="http://schemas.microsoft.com/office/drawing/2014/main" id="{2581D0E2-E8CD-4F46-A7BF-019A60BB9CD0}"/>
              </a:ext>
            </a:extLst>
          </p:cNvPr>
          <p:cNvSpPr txBox="1">
            <a:spLocks/>
          </p:cNvSpPr>
          <p:nvPr/>
        </p:nvSpPr>
        <p:spPr>
          <a:xfrm>
            <a:off x="4998456" y="2453174"/>
            <a:ext cx="5192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fr-FR" sz="1600" b="1" spc="-5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Tél. : </a:t>
            </a:r>
            <a: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+33 (0)5 61 14 80 30</a:t>
            </a:r>
            <a:b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spc="-5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:</a:t>
            </a:r>
            <a: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5" dirty="0" err="1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contact@aerospace-valley.com</a:t>
            </a:r>
            <a:endParaRPr lang="fr-FR" sz="1600" spc="-5" dirty="0">
              <a:solidFill>
                <a:srgbClr val="22A0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7194A92E-7D78-6144-9AF8-D2FE7C0836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55" y="3555831"/>
            <a:ext cx="268828" cy="268828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="" xmlns:a16="http://schemas.microsoft.com/office/drawing/2014/main" id="{C9C14CA4-8A56-1443-8BE7-B2105A55F527}"/>
              </a:ext>
            </a:extLst>
          </p:cNvPr>
          <p:cNvSpPr txBox="1">
            <a:spLocks/>
          </p:cNvSpPr>
          <p:nvPr/>
        </p:nvSpPr>
        <p:spPr>
          <a:xfrm>
            <a:off x="5451388" y="3452374"/>
            <a:ext cx="5192144" cy="43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fr-FR" sz="1600" b="1" spc="-5" dirty="0" err="1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aerospace-valley.com</a:t>
            </a:r>
            <a:endParaRPr lang="fr-FR" sz="1600" spc="-5" dirty="0">
              <a:solidFill>
                <a:srgbClr val="22A0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="" xmlns:a16="http://schemas.microsoft.com/office/drawing/2014/main" id="{2006480A-AE88-7147-9768-F41A94993A5D}"/>
              </a:ext>
            </a:extLst>
          </p:cNvPr>
          <p:cNvSpPr txBox="1">
            <a:spLocks/>
          </p:cNvSpPr>
          <p:nvPr/>
        </p:nvSpPr>
        <p:spPr>
          <a:xfrm>
            <a:off x="9687788" y="3230667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aerospace.valley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="" xmlns:a16="http://schemas.microsoft.com/office/drawing/2014/main" id="{5A0F2E63-3382-1D44-94E0-6DB2E06953F7}"/>
              </a:ext>
            </a:extLst>
          </p:cNvPr>
          <p:cNvSpPr txBox="1">
            <a:spLocks/>
          </p:cNvSpPr>
          <p:nvPr/>
        </p:nvSpPr>
        <p:spPr>
          <a:xfrm>
            <a:off x="9692065" y="2870032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@Aerospace </a:t>
            </a:r>
            <a:r>
              <a:rPr lang="fr-FR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Valley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="" xmlns:a16="http://schemas.microsoft.com/office/drawing/2014/main" id="{B16ACDF5-8127-EA41-A3BD-E37496B1BEBB}"/>
              </a:ext>
            </a:extLst>
          </p:cNvPr>
          <p:cNvSpPr txBox="1">
            <a:spLocks/>
          </p:cNvSpPr>
          <p:nvPr/>
        </p:nvSpPr>
        <p:spPr>
          <a:xfrm>
            <a:off x="9687789" y="3594778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@aerospacevalley31</a:t>
            </a:r>
          </a:p>
        </p:txBody>
      </p:sp>
      <p:sp>
        <p:nvSpPr>
          <p:cNvPr id="40" name="Titre 1">
            <a:extLst>
              <a:ext uri="{FF2B5EF4-FFF2-40B4-BE49-F238E27FC236}">
                <a16:creationId xmlns="" xmlns:a16="http://schemas.microsoft.com/office/drawing/2014/main" id="{84A6F646-591D-D345-BBE5-B213898F9EB8}"/>
              </a:ext>
            </a:extLst>
          </p:cNvPr>
          <p:cNvSpPr txBox="1">
            <a:spLocks/>
          </p:cNvSpPr>
          <p:nvPr/>
        </p:nvSpPr>
        <p:spPr>
          <a:xfrm>
            <a:off x="962487" y="5630132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Bayonne</a:t>
            </a:r>
          </a:p>
        </p:txBody>
      </p:sp>
      <p:sp>
        <p:nvSpPr>
          <p:cNvPr id="41" name="Titre 1">
            <a:extLst>
              <a:ext uri="{FF2B5EF4-FFF2-40B4-BE49-F238E27FC236}">
                <a16:creationId xmlns="" xmlns:a16="http://schemas.microsoft.com/office/drawing/2014/main" id="{473D0A05-BFA8-1C41-A6EC-46BB8CD62D93}"/>
              </a:ext>
            </a:extLst>
          </p:cNvPr>
          <p:cNvSpPr txBox="1">
            <a:spLocks/>
          </p:cNvSpPr>
          <p:nvPr/>
        </p:nvSpPr>
        <p:spPr>
          <a:xfrm>
            <a:off x="983046" y="5851732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8034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Technocité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9 rue Pierre Georges Latécoère  64100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Bayonnne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="" xmlns:a16="http://schemas.microsoft.com/office/drawing/2014/main" id="{C01E372E-DCE9-426C-8481-45C0BED0D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1150" y="1470492"/>
            <a:ext cx="45719" cy="82584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="" xmlns:a16="http://schemas.microsoft.com/office/drawing/2014/main" id="{F7EEAA29-A046-4BD0-82B5-2C3DD037C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1149" y="2523086"/>
            <a:ext cx="45719" cy="82584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="" xmlns:a16="http://schemas.microsoft.com/office/drawing/2014/main" id="{6FE1623D-3531-4E20-A2B6-5FDA4FDD7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4994" y="3404423"/>
            <a:ext cx="45719" cy="82584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BA8EBDB7-D2C1-4A79-A216-47BF4D134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44634" y="4445901"/>
            <a:ext cx="45719" cy="825847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F4A5B6E3-7706-4D4A-8EF1-D58EB6BCA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44633" y="5498495"/>
            <a:ext cx="45719" cy="8258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2D3A279F-56D4-994F-BCD6-6E481E0D34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1772661"/>
            <a:ext cx="239880" cy="2398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7EE46AC9-CE63-9C4D-9C4C-E1D97B3858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2803863"/>
            <a:ext cx="239880" cy="2398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0A884693-9C25-C746-8CF1-5D0768B018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3723486"/>
            <a:ext cx="239880" cy="23988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9899278B-21FD-C04A-9CB9-B6FAD8724F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4750842"/>
            <a:ext cx="239880" cy="23988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="" xmlns:a16="http://schemas.microsoft.com/office/drawing/2014/main" id="{FC72D2E7-C57C-354C-9540-E707A5433A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5785439"/>
            <a:ext cx="239880" cy="23988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="" xmlns:a16="http://schemas.microsoft.com/office/drawing/2014/main" id="{F5C381EE-B354-4844-BD75-8DB32D6FC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484995" y="820798"/>
            <a:ext cx="2639392" cy="52608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="" xmlns:a16="http://schemas.microsoft.com/office/drawing/2014/main" id="{D73E5480-EC04-4B45-8571-8AE3F69050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408883" y="4791101"/>
            <a:ext cx="6486706" cy="156071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E2082BDA-56BF-4C9E-9043-A54513F14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1416"/>
          <a:stretch/>
        </p:blipFill>
        <p:spPr bwMode="auto">
          <a:xfrm>
            <a:off x="9494318" y="2799094"/>
            <a:ext cx="189192" cy="60640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08C55596-4704-4349-BE7B-F3144D298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500392" y="3596875"/>
            <a:ext cx="183119" cy="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9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700" b="0" dirty="0">
            <a:solidFill>
              <a:srgbClr val="0E1B3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BCFCA761D5A45AF29888C7B6A8CE7" ma:contentTypeVersion="0" ma:contentTypeDescription="Crée un document." ma:contentTypeScope="" ma:versionID="2ccca0695a0b6c3d21426dc28c8f01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C88D14-1C0C-4891-8184-B99CEB227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37E06B-A47C-4726-B6FC-F5C90BFF749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D3F0AA-2E03-4933-A379-259AC0EE3C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187</Words>
  <Application>Microsoft Office PowerPoint</Application>
  <PresentationFormat>Grand écran</PresentationFormat>
  <Paragraphs>43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(Corps)</vt:lpstr>
      <vt:lpstr>Thème Office</vt:lpstr>
      <vt:lpstr>Présentation PowerPoint</vt:lpstr>
      <vt:lpstr>Carte d’identité de la PME : …NOM…</vt:lpstr>
      <vt:lpstr>Vers une conduite de mission autonome des drones aériens non cinétiques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Sbe Kent</dc:creator>
  <cp:lastModifiedBy>DOUDIES</cp:lastModifiedBy>
  <cp:revision>155</cp:revision>
  <dcterms:created xsi:type="dcterms:W3CDTF">2022-04-12T11:02:59Z</dcterms:created>
  <dcterms:modified xsi:type="dcterms:W3CDTF">2024-06-27T11:59:41Z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0x0101004D5BCFCA761D5A45AF29888C7B6A8CE7</vt:lpwstr>
  </property>
</Properties>
</file>