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68" r:id="rId5"/>
    <p:sldId id="288" r:id="rId6"/>
    <p:sldId id="289" r:id="rId7"/>
    <p:sldId id="291" r:id="rId8"/>
    <p:sldId id="292" r:id="rId9"/>
    <p:sldId id="294" r:id="rId10"/>
    <p:sldId id="293" r:id="rId11"/>
    <p:sldId id="295" r:id="rId12"/>
    <p:sldId id="296" r:id="rId13"/>
    <p:sldId id="276"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900"/>
    <a:srgbClr val="0E1B31"/>
    <a:srgbClr val="22A0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6"/>
    <p:restoredTop sz="93883" autoAdjust="0"/>
  </p:normalViewPr>
  <p:slideViewPr>
    <p:cSldViewPr snapToGrid="0" snapToObjects="1">
      <p:cViewPr varScale="1">
        <p:scale>
          <a:sx n="69" d="100"/>
          <a:sy n="69" d="100"/>
        </p:scale>
        <p:origin x="568"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B53E52C-C1A7-EB41-96DA-F660E4F328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B961DA7-FAAD-EF4E-9B96-F3269D90E2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DFC713-6640-564C-B915-C5255571EFB4}" type="datetimeFigureOut">
              <a:rPr lang="fr-FR" smtClean="0"/>
              <a:t>08/02/2023</a:t>
            </a:fld>
            <a:endParaRPr lang="fr-FR"/>
          </a:p>
        </p:txBody>
      </p:sp>
      <p:sp>
        <p:nvSpPr>
          <p:cNvPr id="4" name="Espace réservé du pied de page 3">
            <a:extLst>
              <a:ext uri="{FF2B5EF4-FFF2-40B4-BE49-F238E27FC236}">
                <a16:creationId xmlns:a16="http://schemas.microsoft.com/office/drawing/2014/main" id="{3873FC59-12C2-DE49-9A14-2FEE8F2979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926A792-56DD-D048-A1A3-AE57193EAF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A5DC40-AAAC-2949-834C-993C6E34BC69}" type="slidenum">
              <a:rPr lang="fr-FR" smtClean="0"/>
              <a:t>‹N°›</a:t>
            </a:fld>
            <a:endParaRPr lang="fr-FR"/>
          </a:p>
        </p:txBody>
      </p:sp>
    </p:spTree>
    <p:extLst>
      <p:ext uri="{BB962C8B-B14F-4D97-AF65-F5344CB8AC3E}">
        <p14:creationId xmlns:p14="http://schemas.microsoft.com/office/powerpoint/2010/main" val="402681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62717-D80A-B04B-93D5-95AEE4CAB934}" type="datetimeFigureOut">
              <a:rPr lang="fr-FR" smtClean="0"/>
              <a:t>08/02/2023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34BC3-E70A-904A-81C6-BB2F4A0371E9}" type="slidenum">
              <a:rPr lang="fr-FR" smtClean="0"/>
              <a:t>‹N°›</a:t>
            </a:fld>
            <a:endParaRPr lang="fr-FR"/>
          </a:p>
        </p:txBody>
      </p:sp>
    </p:spTree>
    <p:extLst>
      <p:ext uri="{BB962C8B-B14F-4D97-AF65-F5344CB8AC3E}">
        <p14:creationId xmlns:p14="http://schemas.microsoft.com/office/powerpoint/2010/main" val="119907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F034BC3-E70A-904A-81C6-BB2F4A0371E9}" type="slidenum">
              <a:rPr lang="fr-FR" smtClean="0"/>
              <a:t>1</a:t>
            </a:fld>
            <a:endParaRPr lang="fr-FR" dirty="0"/>
          </a:p>
        </p:txBody>
      </p:sp>
    </p:spTree>
    <p:extLst>
      <p:ext uri="{BB962C8B-B14F-4D97-AF65-F5344CB8AC3E}">
        <p14:creationId xmlns:p14="http://schemas.microsoft.com/office/powerpoint/2010/main" val="1458690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emf"/><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emf"/><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eur Aer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1948EDC-E65B-4718-8683-0884DC75BD15}"/>
              </a:ext>
            </a:extLst>
          </p:cNvPr>
          <p:cNvPicPr>
            <a:picLocks noChangeAspect="1"/>
          </p:cNvPicPr>
          <p:nvPr userDrawn="1"/>
        </p:nvPicPr>
        <p:blipFill>
          <a:blip r:embed="rId3"/>
          <a:stretch>
            <a:fillRect/>
          </a:stretch>
        </p:blipFill>
        <p:spPr>
          <a:xfrm>
            <a:off x="6673445" y="1427837"/>
            <a:ext cx="3770722" cy="3770722"/>
          </a:xfrm>
          <a:prstGeom prst="rect">
            <a:avLst/>
          </a:prstGeom>
        </p:spPr>
      </p:pic>
      <p:pic>
        <p:nvPicPr>
          <p:cNvPr id="14" name="Image 13">
            <a:extLst>
              <a:ext uri="{FF2B5EF4-FFF2-40B4-BE49-F238E27FC236}">
                <a16:creationId xmlns:a16="http://schemas.microsoft.com/office/drawing/2014/main" id="{DBB7D2CC-DE61-4754-AEC9-AEBD42EE65A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5590" y="231314"/>
            <a:ext cx="863338" cy="556580"/>
          </a:xfrm>
          <a:prstGeom prst="rect">
            <a:avLst/>
          </a:prstGeom>
        </p:spPr>
      </p:pic>
      <p:pic>
        <p:nvPicPr>
          <p:cNvPr id="4" name="Image 3">
            <a:extLst>
              <a:ext uri="{FF2B5EF4-FFF2-40B4-BE49-F238E27FC236}">
                <a16:creationId xmlns:a16="http://schemas.microsoft.com/office/drawing/2014/main" id="{0ABC6470-F0D2-4E47-ABC1-FC320D59371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4985" y="2365668"/>
            <a:ext cx="10461643" cy="1609483"/>
          </a:xfrm>
          <a:prstGeom prst="rect">
            <a:avLst/>
          </a:prstGeom>
        </p:spPr>
      </p:pic>
      <p:pic>
        <p:nvPicPr>
          <p:cNvPr id="6" name="Image 5">
            <a:extLst>
              <a:ext uri="{FF2B5EF4-FFF2-40B4-BE49-F238E27FC236}">
                <a16:creationId xmlns:a16="http://schemas.microsoft.com/office/drawing/2014/main" id="{94088E7E-6E81-4EA4-920E-2DB9DD4F192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40964" y="3170409"/>
            <a:ext cx="6309907" cy="975445"/>
          </a:xfrm>
          <a:prstGeom prst="rect">
            <a:avLst/>
          </a:prstGeom>
        </p:spPr>
      </p:pic>
    </p:spTree>
    <p:extLst>
      <p:ext uri="{BB962C8B-B14F-4D97-AF65-F5344CB8AC3E}">
        <p14:creationId xmlns:p14="http://schemas.microsoft.com/office/powerpoint/2010/main" val="76032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re+texte+num page+date+pdp - fond sombr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84936CF-C90F-BE40-9873-8407F87E4E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90" y="232919"/>
            <a:ext cx="863338" cy="553370"/>
          </a:xfrm>
          <a:prstGeom prst="rect">
            <a:avLst/>
          </a:prstGeom>
        </p:spPr>
      </p:pic>
      <p:sp>
        <p:nvSpPr>
          <p:cNvPr id="5" name="Titre 1">
            <a:extLst>
              <a:ext uri="{FF2B5EF4-FFF2-40B4-BE49-F238E27FC236}">
                <a16:creationId xmlns:a16="http://schemas.microsoft.com/office/drawing/2014/main" id="{8E15D511-E283-4C8C-AEB1-91D5DBED682B}"/>
              </a:ext>
            </a:extLst>
          </p:cNvPr>
          <p:cNvSpPr>
            <a:spLocks noGrp="1"/>
          </p:cNvSpPr>
          <p:nvPr>
            <p:ph type="title" hasCustomPrompt="1"/>
          </p:nvPr>
        </p:nvSpPr>
        <p:spPr>
          <a:xfrm>
            <a:off x="1249680" y="365125"/>
            <a:ext cx="10104120" cy="1325563"/>
          </a:xfrm>
          <a:prstGeom prst="rect">
            <a:avLst/>
          </a:prstGeom>
        </p:spPr>
        <p:txBody>
          <a:bodyPr/>
          <a:lstStyle>
            <a:lvl1pPr>
              <a:defRPr b="1">
                <a:solidFill>
                  <a:schemeClr val="bg1"/>
                </a:solidFill>
              </a:defRPr>
            </a:lvl1pPr>
          </a:lstStyle>
          <a:p>
            <a:r>
              <a:rPr lang="fr-FR" dirty="0"/>
              <a:t>Titre de la page</a:t>
            </a:r>
          </a:p>
        </p:txBody>
      </p:sp>
      <p:sp>
        <p:nvSpPr>
          <p:cNvPr id="6" name="Espace réservé du contenu 2">
            <a:extLst>
              <a:ext uri="{FF2B5EF4-FFF2-40B4-BE49-F238E27FC236}">
                <a16:creationId xmlns:a16="http://schemas.microsoft.com/office/drawing/2014/main" id="{E78782E6-6F9B-4D23-B371-4A1769B9ED9D}"/>
              </a:ext>
            </a:extLst>
          </p:cNvPr>
          <p:cNvSpPr>
            <a:spLocks noGrp="1"/>
          </p:cNvSpPr>
          <p:nvPr>
            <p:ph idx="1"/>
          </p:nvPr>
        </p:nvSpPr>
        <p:spPr>
          <a:xfrm>
            <a:off x="838200" y="1825625"/>
            <a:ext cx="10515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3D77085D-3CE0-460E-8040-A79002D0376E}"/>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2CCAA339-CCD6-49DF-8F49-613F388DD7F8}" type="datetimeFigureOut">
              <a:rPr lang="fr-FR" smtClean="0"/>
              <a:pPr/>
              <a:t>08/02/2023</a:t>
            </a:fld>
            <a:endParaRPr lang="fr-FR" dirty="0"/>
          </a:p>
        </p:txBody>
      </p:sp>
      <p:sp>
        <p:nvSpPr>
          <p:cNvPr id="8" name="Espace réservé du pied de page 4">
            <a:extLst>
              <a:ext uri="{FF2B5EF4-FFF2-40B4-BE49-F238E27FC236}">
                <a16:creationId xmlns:a16="http://schemas.microsoft.com/office/drawing/2014/main" id="{09D75EBA-4786-4FB1-BA8C-5FE4C74CC7B4}"/>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fr-FR" dirty="0"/>
          </a:p>
        </p:txBody>
      </p:sp>
      <p:sp>
        <p:nvSpPr>
          <p:cNvPr id="9" name="Espace réservé du numéro de diapositive 5">
            <a:extLst>
              <a:ext uri="{FF2B5EF4-FFF2-40B4-BE49-F238E27FC236}">
                <a16:creationId xmlns:a16="http://schemas.microsoft.com/office/drawing/2014/main" id="{4ACD92CA-8C31-4E41-A995-6794C4BA8F64}"/>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862ACBAA-EBD7-406A-8001-53CDDB09CFA8}" type="slidenum">
              <a:rPr lang="fr-FR" smtClean="0"/>
              <a:pPr/>
              <a:t>‹N°›</a:t>
            </a:fld>
            <a:endParaRPr lang="fr-FR"/>
          </a:p>
        </p:txBody>
      </p:sp>
    </p:spTree>
    <p:extLst>
      <p:ext uri="{BB962C8B-B14F-4D97-AF65-F5344CB8AC3E}">
        <p14:creationId xmlns:p14="http://schemas.microsoft.com/office/powerpoint/2010/main" val="79781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re+vide+num page+date+pdp - fond clai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84936CF-C90F-BE40-9873-8407F87E4E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90" y="231314"/>
            <a:ext cx="863338" cy="556580"/>
          </a:xfrm>
          <a:prstGeom prst="rect">
            <a:avLst/>
          </a:prstGeom>
        </p:spPr>
      </p:pic>
      <p:sp>
        <p:nvSpPr>
          <p:cNvPr id="10" name="Titre 1">
            <a:extLst>
              <a:ext uri="{FF2B5EF4-FFF2-40B4-BE49-F238E27FC236}">
                <a16:creationId xmlns:a16="http://schemas.microsoft.com/office/drawing/2014/main" id="{2314A154-FDBE-471E-AEBD-9F1B2B7E8233}"/>
              </a:ext>
            </a:extLst>
          </p:cNvPr>
          <p:cNvSpPr>
            <a:spLocks noGrp="1"/>
          </p:cNvSpPr>
          <p:nvPr>
            <p:ph type="title" hasCustomPrompt="1"/>
          </p:nvPr>
        </p:nvSpPr>
        <p:spPr>
          <a:xfrm>
            <a:off x="1259840" y="365125"/>
            <a:ext cx="10093960" cy="1325563"/>
          </a:xfrm>
          <a:prstGeom prst="rect">
            <a:avLst/>
          </a:prstGeom>
        </p:spPr>
        <p:txBody>
          <a:bodyPr/>
          <a:lstStyle>
            <a:lvl1pPr>
              <a:defRPr b="1">
                <a:solidFill>
                  <a:srgbClr val="002060"/>
                </a:solidFill>
              </a:defRPr>
            </a:lvl1pPr>
          </a:lstStyle>
          <a:p>
            <a:r>
              <a:rPr lang="fr-FR" dirty="0"/>
              <a:t>Titre de la page</a:t>
            </a:r>
          </a:p>
        </p:txBody>
      </p:sp>
      <p:sp>
        <p:nvSpPr>
          <p:cNvPr id="11" name="Espace réservé de la date 2">
            <a:extLst>
              <a:ext uri="{FF2B5EF4-FFF2-40B4-BE49-F238E27FC236}">
                <a16:creationId xmlns:a16="http://schemas.microsoft.com/office/drawing/2014/main" id="{5E4E051A-6F26-440F-9F5E-E9C59F181F7E}"/>
              </a:ext>
            </a:extLst>
          </p:cNvPr>
          <p:cNvSpPr>
            <a:spLocks noGrp="1"/>
          </p:cNvSpPr>
          <p:nvPr>
            <p:ph type="dt" sz="half" idx="10"/>
          </p:nvPr>
        </p:nvSpPr>
        <p:spPr>
          <a:xfrm>
            <a:off x="838200" y="6356350"/>
            <a:ext cx="2743200" cy="365125"/>
          </a:xfrm>
          <a:prstGeom prst="rect">
            <a:avLst/>
          </a:prstGeom>
        </p:spPr>
        <p:txBody>
          <a:bodyPr/>
          <a:lstStyle>
            <a:lvl1pPr>
              <a:defRPr>
                <a:solidFill>
                  <a:srgbClr val="002060"/>
                </a:solidFill>
              </a:defRPr>
            </a:lvl1pPr>
          </a:lstStyle>
          <a:p>
            <a:fld id="{2CCAA339-CCD6-49DF-8F49-613F388DD7F8}" type="datetimeFigureOut">
              <a:rPr lang="fr-FR" smtClean="0"/>
              <a:pPr/>
              <a:t>08/02/2023</a:t>
            </a:fld>
            <a:endParaRPr lang="fr-FR"/>
          </a:p>
        </p:txBody>
      </p:sp>
      <p:sp>
        <p:nvSpPr>
          <p:cNvPr id="12" name="Espace réservé du pied de page 3">
            <a:extLst>
              <a:ext uri="{FF2B5EF4-FFF2-40B4-BE49-F238E27FC236}">
                <a16:creationId xmlns:a16="http://schemas.microsoft.com/office/drawing/2014/main" id="{CD60C1A2-F3C5-436C-98CC-C7D308D225BC}"/>
              </a:ext>
            </a:extLst>
          </p:cNvPr>
          <p:cNvSpPr>
            <a:spLocks noGrp="1"/>
          </p:cNvSpPr>
          <p:nvPr>
            <p:ph type="ftr" sz="quarter" idx="11"/>
          </p:nvPr>
        </p:nvSpPr>
        <p:spPr>
          <a:xfrm>
            <a:off x="4038600" y="6356350"/>
            <a:ext cx="4114800" cy="365125"/>
          </a:xfrm>
          <a:prstGeom prst="rect">
            <a:avLst/>
          </a:prstGeom>
        </p:spPr>
        <p:txBody>
          <a:bodyPr/>
          <a:lstStyle>
            <a:lvl1pPr>
              <a:defRPr>
                <a:solidFill>
                  <a:srgbClr val="002060"/>
                </a:solidFill>
              </a:defRPr>
            </a:lvl1pPr>
          </a:lstStyle>
          <a:p>
            <a:endParaRPr lang="fr-FR"/>
          </a:p>
        </p:txBody>
      </p:sp>
      <p:sp>
        <p:nvSpPr>
          <p:cNvPr id="13" name="Espace réservé du numéro de diapositive 4">
            <a:extLst>
              <a:ext uri="{FF2B5EF4-FFF2-40B4-BE49-F238E27FC236}">
                <a16:creationId xmlns:a16="http://schemas.microsoft.com/office/drawing/2014/main" id="{15DEA38F-0BFA-4909-AF71-3359952A51A1}"/>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2060"/>
                </a:solidFill>
              </a:defRPr>
            </a:lvl1pPr>
          </a:lstStyle>
          <a:p>
            <a:fld id="{862ACBAA-EBD7-406A-8001-53CDDB09CFA8}" type="slidenum">
              <a:rPr lang="fr-FR" smtClean="0"/>
              <a:pPr/>
              <a:t>‹N°›</a:t>
            </a:fld>
            <a:endParaRPr lang="fr-FR"/>
          </a:p>
        </p:txBody>
      </p:sp>
    </p:spTree>
    <p:extLst>
      <p:ext uri="{BB962C8B-B14F-4D97-AF65-F5344CB8AC3E}">
        <p14:creationId xmlns:p14="http://schemas.microsoft.com/office/powerpoint/2010/main" val="3134234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re+vide+num page+date+pdp - fond ble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84936CF-C90F-BE40-9873-8407F87E4E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90" y="232919"/>
            <a:ext cx="863338" cy="553370"/>
          </a:xfrm>
          <a:prstGeom prst="rect">
            <a:avLst/>
          </a:prstGeom>
        </p:spPr>
      </p:pic>
      <p:sp>
        <p:nvSpPr>
          <p:cNvPr id="10" name="Titre 1">
            <a:extLst>
              <a:ext uri="{FF2B5EF4-FFF2-40B4-BE49-F238E27FC236}">
                <a16:creationId xmlns:a16="http://schemas.microsoft.com/office/drawing/2014/main" id="{2314A154-FDBE-471E-AEBD-9F1B2B7E8233}"/>
              </a:ext>
            </a:extLst>
          </p:cNvPr>
          <p:cNvSpPr>
            <a:spLocks noGrp="1"/>
          </p:cNvSpPr>
          <p:nvPr>
            <p:ph type="title" hasCustomPrompt="1"/>
          </p:nvPr>
        </p:nvSpPr>
        <p:spPr>
          <a:xfrm>
            <a:off x="1259840" y="365125"/>
            <a:ext cx="10093960" cy="1325563"/>
          </a:xfrm>
          <a:prstGeom prst="rect">
            <a:avLst/>
          </a:prstGeom>
        </p:spPr>
        <p:txBody>
          <a:bodyPr/>
          <a:lstStyle>
            <a:lvl1pPr>
              <a:defRPr b="1">
                <a:solidFill>
                  <a:schemeClr val="bg1"/>
                </a:solidFill>
              </a:defRPr>
            </a:lvl1pPr>
          </a:lstStyle>
          <a:p>
            <a:r>
              <a:rPr lang="fr-FR" dirty="0"/>
              <a:t>Titre de la page</a:t>
            </a:r>
          </a:p>
        </p:txBody>
      </p:sp>
      <p:sp>
        <p:nvSpPr>
          <p:cNvPr id="11" name="Espace réservé de la date 2">
            <a:extLst>
              <a:ext uri="{FF2B5EF4-FFF2-40B4-BE49-F238E27FC236}">
                <a16:creationId xmlns:a16="http://schemas.microsoft.com/office/drawing/2014/main" id="{5E4E051A-6F26-440F-9F5E-E9C59F181F7E}"/>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2CCAA339-CCD6-49DF-8F49-613F388DD7F8}" type="datetimeFigureOut">
              <a:rPr lang="fr-FR" smtClean="0"/>
              <a:pPr/>
              <a:t>08/02/2023</a:t>
            </a:fld>
            <a:endParaRPr lang="fr-FR"/>
          </a:p>
        </p:txBody>
      </p:sp>
      <p:sp>
        <p:nvSpPr>
          <p:cNvPr id="12" name="Espace réservé du pied de page 3">
            <a:extLst>
              <a:ext uri="{FF2B5EF4-FFF2-40B4-BE49-F238E27FC236}">
                <a16:creationId xmlns:a16="http://schemas.microsoft.com/office/drawing/2014/main" id="{CD60C1A2-F3C5-436C-98CC-C7D308D225BC}"/>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fr-FR"/>
          </a:p>
        </p:txBody>
      </p:sp>
      <p:sp>
        <p:nvSpPr>
          <p:cNvPr id="13" name="Espace réservé du numéro de diapositive 4">
            <a:extLst>
              <a:ext uri="{FF2B5EF4-FFF2-40B4-BE49-F238E27FC236}">
                <a16:creationId xmlns:a16="http://schemas.microsoft.com/office/drawing/2014/main" id="{15DEA38F-0BFA-4909-AF71-3359952A51A1}"/>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862ACBAA-EBD7-406A-8001-53CDDB09CFA8}" type="slidenum">
              <a:rPr lang="fr-FR" smtClean="0"/>
              <a:pPr/>
              <a:t>‹N°›</a:t>
            </a:fld>
            <a:endParaRPr lang="fr-FR"/>
          </a:p>
        </p:txBody>
      </p:sp>
    </p:spTree>
    <p:extLst>
      <p:ext uri="{BB962C8B-B14F-4D97-AF65-F5344CB8AC3E}">
        <p14:creationId xmlns:p14="http://schemas.microsoft.com/office/powerpoint/2010/main" val="400988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re+vide+num page+date+pdp - fond clai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84936CF-C90F-BE40-9873-8407F87E4E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90" y="231314"/>
            <a:ext cx="863338" cy="556580"/>
          </a:xfrm>
          <a:prstGeom prst="rect">
            <a:avLst/>
          </a:prstGeom>
        </p:spPr>
      </p:pic>
      <p:sp>
        <p:nvSpPr>
          <p:cNvPr id="10" name="Titre 1">
            <a:extLst>
              <a:ext uri="{FF2B5EF4-FFF2-40B4-BE49-F238E27FC236}">
                <a16:creationId xmlns:a16="http://schemas.microsoft.com/office/drawing/2014/main" id="{2314A154-FDBE-471E-AEBD-9F1B2B7E8233}"/>
              </a:ext>
            </a:extLst>
          </p:cNvPr>
          <p:cNvSpPr>
            <a:spLocks noGrp="1"/>
          </p:cNvSpPr>
          <p:nvPr>
            <p:ph type="title" hasCustomPrompt="1"/>
          </p:nvPr>
        </p:nvSpPr>
        <p:spPr>
          <a:xfrm>
            <a:off x="1259840" y="365125"/>
            <a:ext cx="10093960" cy="1325563"/>
          </a:xfrm>
          <a:prstGeom prst="rect">
            <a:avLst/>
          </a:prstGeom>
        </p:spPr>
        <p:txBody>
          <a:bodyPr/>
          <a:lstStyle>
            <a:lvl1pPr>
              <a:defRPr b="1">
                <a:solidFill>
                  <a:srgbClr val="002060"/>
                </a:solidFill>
              </a:defRPr>
            </a:lvl1pPr>
          </a:lstStyle>
          <a:p>
            <a:r>
              <a:rPr lang="fr-FR" dirty="0"/>
              <a:t>Titre de la page</a:t>
            </a:r>
          </a:p>
        </p:txBody>
      </p:sp>
      <p:sp>
        <p:nvSpPr>
          <p:cNvPr id="11" name="Espace réservé de la date 2">
            <a:extLst>
              <a:ext uri="{FF2B5EF4-FFF2-40B4-BE49-F238E27FC236}">
                <a16:creationId xmlns:a16="http://schemas.microsoft.com/office/drawing/2014/main" id="{5E4E051A-6F26-440F-9F5E-E9C59F181F7E}"/>
              </a:ext>
            </a:extLst>
          </p:cNvPr>
          <p:cNvSpPr>
            <a:spLocks noGrp="1"/>
          </p:cNvSpPr>
          <p:nvPr>
            <p:ph type="dt" sz="half" idx="10"/>
          </p:nvPr>
        </p:nvSpPr>
        <p:spPr>
          <a:xfrm>
            <a:off x="838200" y="6356350"/>
            <a:ext cx="2743200" cy="365125"/>
          </a:xfrm>
          <a:prstGeom prst="rect">
            <a:avLst/>
          </a:prstGeom>
        </p:spPr>
        <p:txBody>
          <a:bodyPr/>
          <a:lstStyle>
            <a:lvl1pPr>
              <a:defRPr>
                <a:solidFill>
                  <a:srgbClr val="002060"/>
                </a:solidFill>
              </a:defRPr>
            </a:lvl1pPr>
          </a:lstStyle>
          <a:p>
            <a:fld id="{2CCAA339-CCD6-49DF-8F49-613F388DD7F8}" type="datetimeFigureOut">
              <a:rPr lang="fr-FR" smtClean="0"/>
              <a:pPr/>
              <a:t>08/02/2023</a:t>
            </a:fld>
            <a:endParaRPr lang="fr-FR"/>
          </a:p>
        </p:txBody>
      </p:sp>
      <p:sp>
        <p:nvSpPr>
          <p:cNvPr id="12" name="Espace réservé du pied de page 3">
            <a:extLst>
              <a:ext uri="{FF2B5EF4-FFF2-40B4-BE49-F238E27FC236}">
                <a16:creationId xmlns:a16="http://schemas.microsoft.com/office/drawing/2014/main" id="{CD60C1A2-F3C5-436C-98CC-C7D308D225BC}"/>
              </a:ext>
            </a:extLst>
          </p:cNvPr>
          <p:cNvSpPr>
            <a:spLocks noGrp="1"/>
          </p:cNvSpPr>
          <p:nvPr>
            <p:ph type="ftr" sz="quarter" idx="11"/>
          </p:nvPr>
        </p:nvSpPr>
        <p:spPr>
          <a:xfrm>
            <a:off x="4038600" y="6356350"/>
            <a:ext cx="4114800" cy="365125"/>
          </a:xfrm>
          <a:prstGeom prst="rect">
            <a:avLst/>
          </a:prstGeom>
        </p:spPr>
        <p:txBody>
          <a:bodyPr/>
          <a:lstStyle>
            <a:lvl1pPr>
              <a:defRPr>
                <a:solidFill>
                  <a:srgbClr val="002060"/>
                </a:solidFill>
              </a:defRPr>
            </a:lvl1pPr>
          </a:lstStyle>
          <a:p>
            <a:endParaRPr lang="fr-FR"/>
          </a:p>
        </p:txBody>
      </p:sp>
      <p:sp>
        <p:nvSpPr>
          <p:cNvPr id="13" name="Espace réservé du numéro de diapositive 4">
            <a:extLst>
              <a:ext uri="{FF2B5EF4-FFF2-40B4-BE49-F238E27FC236}">
                <a16:creationId xmlns:a16="http://schemas.microsoft.com/office/drawing/2014/main" id="{15DEA38F-0BFA-4909-AF71-3359952A51A1}"/>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2060"/>
                </a:solidFill>
              </a:defRPr>
            </a:lvl1pPr>
          </a:lstStyle>
          <a:p>
            <a:fld id="{862ACBAA-EBD7-406A-8001-53CDDB09CFA8}" type="slidenum">
              <a:rPr lang="fr-FR" smtClean="0"/>
              <a:pPr/>
              <a:t>‹N°›</a:t>
            </a:fld>
            <a:endParaRPr lang="fr-FR"/>
          </a:p>
        </p:txBody>
      </p:sp>
    </p:spTree>
    <p:extLst>
      <p:ext uri="{BB962C8B-B14F-4D97-AF65-F5344CB8AC3E}">
        <p14:creationId xmlns:p14="http://schemas.microsoft.com/office/powerpoint/2010/main" val="1668140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blanche_vid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84936CF-C90F-BE40-9873-8407F87E4E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5590" y="231314"/>
            <a:ext cx="863338" cy="556580"/>
          </a:xfrm>
          <a:prstGeom prst="rect">
            <a:avLst/>
          </a:prstGeom>
        </p:spPr>
      </p:pic>
      <p:pic>
        <p:nvPicPr>
          <p:cNvPr id="18" name="Image 17">
            <a:extLst>
              <a:ext uri="{FF2B5EF4-FFF2-40B4-BE49-F238E27FC236}">
                <a16:creationId xmlns:a16="http://schemas.microsoft.com/office/drawing/2014/main" id="{7DA2A033-9FA7-7440-8894-9028374AE9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69921" y="373048"/>
            <a:ext cx="1107520" cy="220749"/>
          </a:xfrm>
          <a:prstGeom prst="rect">
            <a:avLst/>
          </a:prstGeom>
        </p:spPr>
      </p:pic>
    </p:spTree>
    <p:extLst>
      <p:ext uri="{BB962C8B-B14F-4D97-AF65-F5344CB8AC3E}">
        <p14:creationId xmlns:p14="http://schemas.microsoft.com/office/powerpoint/2010/main" val="4028369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re+vide+num page+date+pdp - fond sombr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84936CF-C90F-BE40-9873-8407F87E4E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90" y="232919"/>
            <a:ext cx="863338" cy="553370"/>
          </a:xfrm>
          <a:prstGeom prst="rect">
            <a:avLst/>
          </a:prstGeom>
        </p:spPr>
      </p:pic>
      <p:sp>
        <p:nvSpPr>
          <p:cNvPr id="10" name="Titre 1">
            <a:extLst>
              <a:ext uri="{FF2B5EF4-FFF2-40B4-BE49-F238E27FC236}">
                <a16:creationId xmlns:a16="http://schemas.microsoft.com/office/drawing/2014/main" id="{2314A154-FDBE-471E-AEBD-9F1B2B7E8233}"/>
              </a:ext>
            </a:extLst>
          </p:cNvPr>
          <p:cNvSpPr>
            <a:spLocks noGrp="1"/>
          </p:cNvSpPr>
          <p:nvPr>
            <p:ph type="title" hasCustomPrompt="1"/>
          </p:nvPr>
        </p:nvSpPr>
        <p:spPr>
          <a:xfrm>
            <a:off x="1259840" y="365125"/>
            <a:ext cx="10093960" cy="1325563"/>
          </a:xfrm>
          <a:prstGeom prst="rect">
            <a:avLst/>
          </a:prstGeom>
        </p:spPr>
        <p:txBody>
          <a:bodyPr/>
          <a:lstStyle>
            <a:lvl1pPr>
              <a:defRPr b="1">
                <a:solidFill>
                  <a:schemeClr val="bg1"/>
                </a:solidFill>
              </a:defRPr>
            </a:lvl1pPr>
          </a:lstStyle>
          <a:p>
            <a:r>
              <a:rPr lang="fr-FR" dirty="0"/>
              <a:t>Titre de la page</a:t>
            </a:r>
          </a:p>
        </p:txBody>
      </p:sp>
      <p:sp>
        <p:nvSpPr>
          <p:cNvPr id="11" name="Espace réservé de la date 2">
            <a:extLst>
              <a:ext uri="{FF2B5EF4-FFF2-40B4-BE49-F238E27FC236}">
                <a16:creationId xmlns:a16="http://schemas.microsoft.com/office/drawing/2014/main" id="{5E4E051A-6F26-440F-9F5E-E9C59F181F7E}"/>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2CCAA339-CCD6-49DF-8F49-613F388DD7F8}" type="datetimeFigureOut">
              <a:rPr lang="fr-FR" smtClean="0"/>
              <a:pPr/>
              <a:t>08/02/2023</a:t>
            </a:fld>
            <a:endParaRPr lang="fr-FR"/>
          </a:p>
        </p:txBody>
      </p:sp>
      <p:sp>
        <p:nvSpPr>
          <p:cNvPr id="12" name="Espace réservé du pied de page 3">
            <a:extLst>
              <a:ext uri="{FF2B5EF4-FFF2-40B4-BE49-F238E27FC236}">
                <a16:creationId xmlns:a16="http://schemas.microsoft.com/office/drawing/2014/main" id="{CD60C1A2-F3C5-436C-98CC-C7D308D225BC}"/>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fr-FR"/>
          </a:p>
        </p:txBody>
      </p:sp>
      <p:sp>
        <p:nvSpPr>
          <p:cNvPr id="13" name="Espace réservé du numéro de diapositive 4">
            <a:extLst>
              <a:ext uri="{FF2B5EF4-FFF2-40B4-BE49-F238E27FC236}">
                <a16:creationId xmlns:a16="http://schemas.microsoft.com/office/drawing/2014/main" id="{15DEA38F-0BFA-4909-AF71-3359952A51A1}"/>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862ACBAA-EBD7-406A-8001-53CDDB09CFA8}" type="slidenum">
              <a:rPr lang="fr-FR" smtClean="0"/>
              <a:pPr/>
              <a:t>‹N°›</a:t>
            </a:fld>
            <a:endParaRPr lang="fr-FR"/>
          </a:p>
        </p:txBody>
      </p:sp>
    </p:spTree>
    <p:extLst>
      <p:ext uri="{BB962C8B-B14F-4D97-AF65-F5344CB8AC3E}">
        <p14:creationId xmlns:p14="http://schemas.microsoft.com/office/powerpoint/2010/main" val="2989395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 2 colonne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00A975-EACD-4FB6-A32C-C533B6C847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5590" y="210048"/>
            <a:ext cx="863338" cy="556580"/>
          </a:xfrm>
          <a:prstGeom prst="rect">
            <a:avLst/>
          </a:prstGeom>
        </p:spPr>
      </p:pic>
      <p:pic>
        <p:nvPicPr>
          <p:cNvPr id="5" name="Image 4">
            <a:extLst>
              <a:ext uri="{FF2B5EF4-FFF2-40B4-BE49-F238E27FC236}">
                <a16:creationId xmlns:a16="http://schemas.microsoft.com/office/drawing/2014/main" id="{BD9D04BB-300A-4636-83BE-AF71705DD6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69921" y="351782"/>
            <a:ext cx="1107520" cy="220749"/>
          </a:xfrm>
          <a:prstGeom prst="rect">
            <a:avLst/>
          </a:prstGeom>
        </p:spPr>
      </p:pic>
      <p:pic>
        <p:nvPicPr>
          <p:cNvPr id="9" name="Image 8">
            <a:extLst>
              <a:ext uri="{FF2B5EF4-FFF2-40B4-BE49-F238E27FC236}">
                <a16:creationId xmlns:a16="http://schemas.microsoft.com/office/drawing/2014/main" id="{BB64EA7E-C27A-4E26-B531-47EE06599E8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00036" y="-26894"/>
            <a:ext cx="5191964" cy="2233752"/>
          </a:xfrm>
          <a:prstGeom prst="rect">
            <a:avLst/>
          </a:prstGeom>
        </p:spPr>
      </p:pic>
      <p:pic>
        <p:nvPicPr>
          <p:cNvPr id="10" name="Image 9">
            <a:extLst>
              <a:ext uri="{FF2B5EF4-FFF2-40B4-BE49-F238E27FC236}">
                <a16:creationId xmlns:a16="http://schemas.microsoft.com/office/drawing/2014/main" id="{9E6AD193-4913-427B-AB29-2BE77F2E959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0341" y="5057307"/>
            <a:ext cx="4482215" cy="1848597"/>
          </a:xfrm>
          <a:prstGeom prst="rect">
            <a:avLst/>
          </a:prstGeom>
        </p:spPr>
      </p:pic>
      <p:sp>
        <p:nvSpPr>
          <p:cNvPr id="11" name="Espace réservé du contenu 2">
            <a:extLst>
              <a:ext uri="{FF2B5EF4-FFF2-40B4-BE49-F238E27FC236}">
                <a16:creationId xmlns:a16="http://schemas.microsoft.com/office/drawing/2014/main" id="{B4F6D218-67BB-4B20-9A14-2CB61C91F032}"/>
              </a:ext>
            </a:extLst>
          </p:cNvPr>
          <p:cNvSpPr>
            <a:spLocks noGrp="1"/>
          </p:cNvSpPr>
          <p:nvPr>
            <p:ph idx="1"/>
          </p:nvPr>
        </p:nvSpPr>
        <p:spPr>
          <a:xfrm>
            <a:off x="667259" y="2072640"/>
            <a:ext cx="5232479" cy="3418177"/>
          </a:xfrm>
          <a:prstGeom prst="rect">
            <a:avLst/>
          </a:prstGeom>
        </p:spPr>
        <p:txBody>
          <a:bodyPr/>
          <a:lstStyle>
            <a:lvl1pPr>
              <a:defRPr sz="2000">
                <a:solidFill>
                  <a:srgbClr val="002060"/>
                </a:solidFill>
              </a:defRPr>
            </a:lvl1pPr>
            <a:lvl2pPr>
              <a:defRPr sz="1800">
                <a:solidFill>
                  <a:srgbClr val="002060"/>
                </a:solidFill>
              </a:defRPr>
            </a:lvl2pPr>
            <a:lvl3pPr>
              <a:defRPr sz="1600">
                <a:solidFill>
                  <a:srgbClr val="002060"/>
                </a:solidFill>
              </a:defRPr>
            </a:lvl3pPr>
            <a:lvl4pPr>
              <a:defRPr sz="1400">
                <a:solidFill>
                  <a:srgbClr val="002060"/>
                </a:solidFill>
              </a:defRPr>
            </a:lvl4pPr>
            <a:lvl5pPr>
              <a:defRPr sz="1400">
                <a:solidFill>
                  <a:srgbClr val="002060"/>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contenu 2">
            <a:extLst>
              <a:ext uri="{FF2B5EF4-FFF2-40B4-BE49-F238E27FC236}">
                <a16:creationId xmlns:a16="http://schemas.microsoft.com/office/drawing/2014/main" id="{446334DD-6775-418C-AE83-F6FB3A96F43D}"/>
              </a:ext>
            </a:extLst>
          </p:cNvPr>
          <p:cNvSpPr>
            <a:spLocks noGrp="1"/>
          </p:cNvSpPr>
          <p:nvPr>
            <p:ph idx="10"/>
          </p:nvPr>
        </p:nvSpPr>
        <p:spPr>
          <a:xfrm>
            <a:off x="6292264" y="2072641"/>
            <a:ext cx="5232479" cy="3418176"/>
          </a:xfrm>
          <a:prstGeom prst="rect">
            <a:avLst/>
          </a:prstGeom>
        </p:spPr>
        <p:txBody>
          <a:bodyPr/>
          <a:lstStyle>
            <a:lvl1pPr>
              <a:defRPr sz="2000">
                <a:solidFill>
                  <a:srgbClr val="002060"/>
                </a:solidFill>
              </a:defRPr>
            </a:lvl1pPr>
            <a:lvl2pPr>
              <a:defRPr sz="1800">
                <a:solidFill>
                  <a:srgbClr val="002060"/>
                </a:solidFill>
              </a:defRPr>
            </a:lvl2pPr>
            <a:lvl3pPr>
              <a:defRPr sz="1600">
                <a:solidFill>
                  <a:srgbClr val="002060"/>
                </a:solidFill>
              </a:defRPr>
            </a:lvl3pPr>
            <a:lvl4pPr>
              <a:defRPr sz="1400">
                <a:solidFill>
                  <a:srgbClr val="002060"/>
                </a:solidFill>
              </a:defRPr>
            </a:lvl4pPr>
            <a:lvl5pPr>
              <a:defRPr sz="1400">
                <a:solidFill>
                  <a:srgbClr val="002060"/>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Titre 1">
            <a:extLst>
              <a:ext uri="{FF2B5EF4-FFF2-40B4-BE49-F238E27FC236}">
                <a16:creationId xmlns:a16="http://schemas.microsoft.com/office/drawing/2014/main" id="{E82DEFF5-03C1-4F93-8BB3-7F18A8BED9CC}"/>
              </a:ext>
            </a:extLst>
          </p:cNvPr>
          <p:cNvSpPr>
            <a:spLocks noGrp="1"/>
          </p:cNvSpPr>
          <p:nvPr>
            <p:ph type="title"/>
          </p:nvPr>
        </p:nvSpPr>
        <p:spPr>
          <a:xfrm>
            <a:off x="667259" y="884237"/>
            <a:ext cx="8712200" cy="1325563"/>
          </a:xfrm>
          <a:prstGeom prst="rect">
            <a:avLst/>
          </a:prstGeom>
        </p:spPr>
        <p:txBody>
          <a:bodyPr/>
          <a:lstStyle>
            <a:lvl1pPr>
              <a:defRPr b="1">
                <a:solidFill>
                  <a:srgbClr val="002060"/>
                </a:solidFill>
              </a:defRPr>
            </a:lvl1pPr>
          </a:lstStyle>
          <a:p>
            <a:r>
              <a:rPr lang="fr-FR" dirty="0"/>
              <a:t>Modifiez le style du titre</a:t>
            </a:r>
          </a:p>
        </p:txBody>
      </p:sp>
    </p:spTree>
    <p:extLst>
      <p:ext uri="{BB962C8B-B14F-4D97-AF65-F5344CB8AC3E}">
        <p14:creationId xmlns:p14="http://schemas.microsoft.com/office/powerpoint/2010/main" val="1108678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 2 colonnes. Couleur gauch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3E1327-AF9E-2F48-A260-A144F7F67E93}"/>
              </a:ext>
            </a:extLst>
          </p:cNvPr>
          <p:cNvPicPr>
            <a:picLocks noChangeAspect="1"/>
          </p:cNvPicPr>
          <p:nvPr userDrawn="1"/>
        </p:nvPicPr>
        <p:blipFill>
          <a:blip r:embed="rId2"/>
          <a:stretch>
            <a:fillRect/>
          </a:stretch>
        </p:blipFill>
        <p:spPr>
          <a:xfrm>
            <a:off x="0" y="0"/>
            <a:ext cx="6122894" cy="6858000"/>
          </a:xfrm>
          <a:prstGeom prst="rect">
            <a:avLst/>
          </a:prstGeom>
        </p:spPr>
      </p:pic>
      <p:pic>
        <p:nvPicPr>
          <p:cNvPr id="7" name="Image 6">
            <a:extLst>
              <a:ext uri="{FF2B5EF4-FFF2-40B4-BE49-F238E27FC236}">
                <a16:creationId xmlns:a16="http://schemas.microsoft.com/office/drawing/2014/main" id="{45FBCBAA-DEA3-F345-B6F5-DF7D580838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90" y="210048"/>
            <a:ext cx="863338" cy="556580"/>
          </a:xfrm>
          <a:prstGeom prst="rect">
            <a:avLst/>
          </a:prstGeom>
        </p:spPr>
      </p:pic>
      <p:pic>
        <p:nvPicPr>
          <p:cNvPr id="8" name="Image 7">
            <a:extLst>
              <a:ext uri="{FF2B5EF4-FFF2-40B4-BE49-F238E27FC236}">
                <a16:creationId xmlns:a16="http://schemas.microsoft.com/office/drawing/2014/main" id="{8F0280B8-AE64-474A-8CAA-C8BA73ACDAF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69921" y="351782"/>
            <a:ext cx="1107520" cy="220749"/>
          </a:xfrm>
          <a:prstGeom prst="rect">
            <a:avLst/>
          </a:prstGeom>
        </p:spPr>
      </p:pic>
      <p:sp>
        <p:nvSpPr>
          <p:cNvPr id="10" name="Espace réservé du contenu 2">
            <a:extLst>
              <a:ext uri="{FF2B5EF4-FFF2-40B4-BE49-F238E27FC236}">
                <a16:creationId xmlns:a16="http://schemas.microsoft.com/office/drawing/2014/main" id="{5FE93143-EA9F-4B11-8AC1-F93B5C35A1FF}"/>
              </a:ext>
            </a:extLst>
          </p:cNvPr>
          <p:cNvSpPr>
            <a:spLocks noGrp="1"/>
          </p:cNvSpPr>
          <p:nvPr>
            <p:ph idx="1"/>
          </p:nvPr>
        </p:nvSpPr>
        <p:spPr>
          <a:xfrm>
            <a:off x="667259" y="1937815"/>
            <a:ext cx="5232479" cy="4472413"/>
          </a:xfrm>
          <a:prstGeom prst="rect">
            <a:avLst/>
          </a:prstGeom>
        </p:spPr>
        <p:txBody>
          <a:bodyPr/>
          <a:lstStyle>
            <a:lvl1pPr>
              <a:defRPr sz="2000">
                <a:solidFill>
                  <a:srgbClr val="002060"/>
                </a:solidFill>
              </a:defRPr>
            </a:lvl1pPr>
            <a:lvl2pPr>
              <a:defRPr sz="1800">
                <a:solidFill>
                  <a:srgbClr val="002060"/>
                </a:solidFill>
              </a:defRPr>
            </a:lvl2pPr>
            <a:lvl3pPr>
              <a:defRPr sz="1600">
                <a:solidFill>
                  <a:srgbClr val="002060"/>
                </a:solidFill>
              </a:defRPr>
            </a:lvl3pPr>
            <a:lvl4pPr>
              <a:defRPr sz="1400">
                <a:solidFill>
                  <a:srgbClr val="002060"/>
                </a:solidFill>
              </a:defRPr>
            </a:lvl4pPr>
            <a:lvl5pPr>
              <a:defRPr sz="1400">
                <a:solidFill>
                  <a:srgbClr val="002060"/>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contenu 2">
            <a:extLst>
              <a:ext uri="{FF2B5EF4-FFF2-40B4-BE49-F238E27FC236}">
                <a16:creationId xmlns:a16="http://schemas.microsoft.com/office/drawing/2014/main" id="{AE422553-6564-4680-A8A2-96DB0CBA5B47}"/>
              </a:ext>
            </a:extLst>
          </p:cNvPr>
          <p:cNvSpPr>
            <a:spLocks noGrp="1"/>
          </p:cNvSpPr>
          <p:nvPr>
            <p:ph idx="10"/>
          </p:nvPr>
        </p:nvSpPr>
        <p:spPr>
          <a:xfrm>
            <a:off x="6292264" y="1937815"/>
            <a:ext cx="5232479" cy="4472412"/>
          </a:xfrm>
          <a:prstGeom prst="rect">
            <a:avLst/>
          </a:prstGeom>
        </p:spPr>
        <p:txBody>
          <a:bodyPr/>
          <a:lstStyle>
            <a:lvl1pPr>
              <a:defRPr sz="2000">
                <a:solidFill>
                  <a:srgbClr val="002060"/>
                </a:solidFill>
              </a:defRPr>
            </a:lvl1pPr>
            <a:lvl2pPr>
              <a:defRPr sz="1800">
                <a:solidFill>
                  <a:srgbClr val="002060"/>
                </a:solidFill>
              </a:defRPr>
            </a:lvl2pPr>
            <a:lvl3pPr>
              <a:defRPr sz="1600">
                <a:solidFill>
                  <a:srgbClr val="002060"/>
                </a:solidFill>
              </a:defRPr>
            </a:lvl3pPr>
            <a:lvl4pPr>
              <a:defRPr sz="1400">
                <a:solidFill>
                  <a:srgbClr val="002060"/>
                </a:solidFill>
              </a:defRPr>
            </a:lvl4pPr>
            <a:lvl5pPr>
              <a:defRPr sz="1400">
                <a:solidFill>
                  <a:srgbClr val="002060"/>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Titre 1">
            <a:extLst>
              <a:ext uri="{FF2B5EF4-FFF2-40B4-BE49-F238E27FC236}">
                <a16:creationId xmlns:a16="http://schemas.microsoft.com/office/drawing/2014/main" id="{8EC7CF0D-425A-4DBB-AACD-A78AC5C72F66}"/>
              </a:ext>
            </a:extLst>
          </p:cNvPr>
          <p:cNvSpPr>
            <a:spLocks noGrp="1"/>
          </p:cNvSpPr>
          <p:nvPr>
            <p:ph type="title"/>
          </p:nvPr>
        </p:nvSpPr>
        <p:spPr>
          <a:xfrm>
            <a:off x="667259" y="961112"/>
            <a:ext cx="8712200" cy="1325563"/>
          </a:xfrm>
          <a:prstGeom prst="rect">
            <a:avLst/>
          </a:prstGeom>
        </p:spPr>
        <p:txBody>
          <a:bodyPr/>
          <a:lstStyle>
            <a:lvl1pPr>
              <a:defRPr b="1">
                <a:solidFill>
                  <a:srgbClr val="002060"/>
                </a:solidFill>
              </a:defRPr>
            </a:lvl1pPr>
          </a:lstStyle>
          <a:p>
            <a:r>
              <a:rPr lang="fr-FR" dirty="0"/>
              <a:t>Modifiez le style du titre</a:t>
            </a:r>
          </a:p>
        </p:txBody>
      </p:sp>
    </p:spTree>
    <p:extLst>
      <p:ext uri="{BB962C8B-B14F-4D97-AF65-F5344CB8AC3E}">
        <p14:creationId xmlns:p14="http://schemas.microsoft.com/office/powerpoint/2010/main" val="3941359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1 colonne couleur droit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3E1327-AF9E-2F48-A260-A144F7F67E93}"/>
              </a:ext>
            </a:extLst>
          </p:cNvPr>
          <p:cNvPicPr>
            <a:picLocks noChangeAspect="1"/>
          </p:cNvPicPr>
          <p:nvPr userDrawn="1"/>
        </p:nvPicPr>
        <p:blipFill>
          <a:blip r:embed="rId2"/>
          <a:stretch>
            <a:fillRect/>
          </a:stretch>
        </p:blipFill>
        <p:spPr>
          <a:xfrm>
            <a:off x="6096000" y="-47065"/>
            <a:ext cx="6122894" cy="6952129"/>
          </a:xfrm>
          <a:prstGeom prst="rect">
            <a:avLst/>
          </a:prstGeom>
        </p:spPr>
      </p:pic>
      <p:pic>
        <p:nvPicPr>
          <p:cNvPr id="7" name="Image 6">
            <a:extLst>
              <a:ext uri="{FF2B5EF4-FFF2-40B4-BE49-F238E27FC236}">
                <a16:creationId xmlns:a16="http://schemas.microsoft.com/office/drawing/2014/main" id="{45FBCBAA-DEA3-F345-B6F5-DF7D580838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90" y="183866"/>
            <a:ext cx="863338" cy="556580"/>
          </a:xfrm>
          <a:prstGeom prst="rect">
            <a:avLst/>
          </a:prstGeom>
        </p:spPr>
      </p:pic>
      <p:pic>
        <p:nvPicPr>
          <p:cNvPr id="8" name="Image 7">
            <a:extLst>
              <a:ext uri="{FF2B5EF4-FFF2-40B4-BE49-F238E27FC236}">
                <a16:creationId xmlns:a16="http://schemas.microsoft.com/office/drawing/2014/main" id="{8F0280B8-AE64-474A-8CAA-C8BA73ACDAF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69921" y="351782"/>
            <a:ext cx="1107520" cy="220749"/>
          </a:xfrm>
          <a:prstGeom prst="rect">
            <a:avLst/>
          </a:prstGeom>
        </p:spPr>
      </p:pic>
      <p:sp>
        <p:nvSpPr>
          <p:cNvPr id="10" name="Espace réservé du contenu 2">
            <a:extLst>
              <a:ext uri="{FF2B5EF4-FFF2-40B4-BE49-F238E27FC236}">
                <a16:creationId xmlns:a16="http://schemas.microsoft.com/office/drawing/2014/main" id="{A1444AE2-6A4A-4BCA-9DA0-1EB083EB0738}"/>
              </a:ext>
            </a:extLst>
          </p:cNvPr>
          <p:cNvSpPr>
            <a:spLocks noGrp="1"/>
          </p:cNvSpPr>
          <p:nvPr>
            <p:ph idx="1"/>
          </p:nvPr>
        </p:nvSpPr>
        <p:spPr>
          <a:xfrm>
            <a:off x="6541207" y="740446"/>
            <a:ext cx="5232479" cy="5665675"/>
          </a:xfrm>
          <a:prstGeom prst="rect">
            <a:avLst/>
          </a:prstGeom>
        </p:spPr>
        <p:txBody>
          <a:bodyPr/>
          <a:lstStyle>
            <a:lvl1pPr>
              <a:defRPr sz="2000">
                <a:solidFill>
                  <a:srgbClr val="002060"/>
                </a:solidFill>
              </a:defRPr>
            </a:lvl1pPr>
            <a:lvl2pPr>
              <a:defRPr sz="1800">
                <a:solidFill>
                  <a:srgbClr val="002060"/>
                </a:solidFill>
              </a:defRPr>
            </a:lvl2pPr>
            <a:lvl3pPr>
              <a:defRPr sz="1600">
                <a:solidFill>
                  <a:srgbClr val="002060"/>
                </a:solidFill>
              </a:defRPr>
            </a:lvl3pPr>
            <a:lvl4pPr>
              <a:defRPr sz="1400">
                <a:solidFill>
                  <a:srgbClr val="002060"/>
                </a:solidFill>
              </a:defRPr>
            </a:lvl4pPr>
            <a:lvl5pPr>
              <a:defRPr sz="1400">
                <a:solidFill>
                  <a:srgbClr val="002060"/>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Titre 1">
            <a:extLst>
              <a:ext uri="{FF2B5EF4-FFF2-40B4-BE49-F238E27FC236}">
                <a16:creationId xmlns:a16="http://schemas.microsoft.com/office/drawing/2014/main" id="{5861035D-BA01-44D0-8998-87289D9EE9A2}"/>
              </a:ext>
            </a:extLst>
          </p:cNvPr>
          <p:cNvSpPr>
            <a:spLocks noGrp="1"/>
          </p:cNvSpPr>
          <p:nvPr>
            <p:ph type="title" hasCustomPrompt="1"/>
          </p:nvPr>
        </p:nvSpPr>
        <p:spPr>
          <a:xfrm>
            <a:off x="445246" y="1027906"/>
            <a:ext cx="8712200" cy="1325563"/>
          </a:xfrm>
          <a:prstGeom prst="rect">
            <a:avLst/>
          </a:prstGeom>
        </p:spPr>
        <p:txBody>
          <a:bodyPr/>
          <a:lstStyle>
            <a:lvl1pPr>
              <a:defRPr b="1">
                <a:solidFill>
                  <a:srgbClr val="002060"/>
                </a:solidFill>
              </a:defRPr>
            </a:lvl1pPr>
          </a:lstStyle>
          <a:p>
            <a:r>
              <a:rPr lang="fr-FR" dirty="0"/>
              <a:t>Modifiez le style </a:t>
            </a:r>
            <a:br>
              <a:rPr lang="fr-FR" dirty="0"/>
            </a:br>
            <a:r>
              <a:rPr lang="fr-FR" dirty="0"/>
              <a:t>du titre</a:t>
            </a:r>
          </a:p>
        </p:txBody>
      </p:sp>
    </p:spTree>
    <p:extLst>
      <p:ext uri="{BB962C8B-B14F-4D97-AF65-F5344CB8AC3E}">
        <p14:creationId xmlns:p14="http://schemas.microsoft.com/office/powerpoint/2010/main" val="299465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eur Espac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1948EDC-E65B-4718-8683-0884DC75BD15}"/>
              </a:ext>
            </a:extLst>
          </p:cNvPr>
          <p:cNvPicPr>
            <a:picLocks noChangeAspect="1"/>
          </p:cNvPicPr>
          <p:nvPr userDrawn="1"/>
        </p:nvPicPr>
        <p:blipFill>
          <a:blip r:embed="rId3"/>
          <a:stretch>
            <a:fillRect/>
          </a:stretch>
        </p:blipFill>
        <p:spPr>
          <a:xfrm>
            <a:off x="6825007" y="1842082"/>
            <a:ext cx="3713452" cy="3713452"/>
          </a:xfrm>
          <a:prstGeom prst="rect">
            <a:avLst/>
          </a:prstGeom>
        </p:spPr>
      </p:pic>
      <p:pic>
        <p:nvPicPr>
          <p:cNvPr id="14" name="Image 13">
            <a:extLst>
              <a:ext uri="{FF2B5EF4-FFF2-40B4-BE49-F238E27FC236}">
                <a16:creationId xmlns:a16="http://schemas.microsoft.com/office/drawing/2014/main" id="{DBB7D2CC-DE61-4754-AEC9-AEBD42EE65A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5590" y="231314"/>
            <a:ext cx="863338" cy="556580"/>
          </a:xfrm>
          <a:prstGeom prst="rect">
            <a:avLst/>
          </a:prstGeom>
        </p:spPr>
      </p:pic>
      <p:pic>
        <p:nvPicPr>
          <p:cNvPr id="4" name="Image 3">
            <a:extLst>
              <a:ext uri="{FF2B5EF4-FFF2-40B4-BE49-F238E27FC236}">
                <a16:creationId xmlns:a16="http://schemas.microsoft.com/office/drawing/2014/main" id="{8E698440-A671-43AF-BD5A-8DD3B8D9600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40592" y="2465245"/>
            <a:ext cx="10461643" cy="1609483"/>
          </a:xfrm>
          <a:prstGeom prst="rect">
            <a:avLst/>
          </a:prstGeom>
        </p:spPr>
      </p:pic>
      <p:pic>
        <p:nvPicPr>
          <p:cNvPr id="6" name="Image 5">
            <a:extLst>
              <a:ext uri="{FF2B5EF4-FFF2-40B4-BE49-F238E27FC236}">
                <a16:creationId xmlns:a16="http://schemas.microsoft.com/office/drawing/2014/main" id="{15C18E52-9A12-4F85-BD8F-CE7DB1EE077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40592" y="3220080"/>
            <a:ext cx="6492803" cy="1603387"/>
          </a:xfrm>
          <a:prstGeom prst="rect">
            <a:avLst/>
          </a:prstGeom>
        </p:spPr>
      </p:pic>
    </p:spTree>
    <p:extLst>
      <p:ext uri="{BB962C8B-B14F-4D97-AF65-F5344CB8AC3E}">
        <p14:creationId xmlns:p14="http://schemas.microsoft.com/office/powerpoint/2010/main" val="3946064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eur Dron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1948EDC-E65B-4718-8683-0884DC75BD15}"/>
              </a:ext>
            </a:extLst>
          </p:cNvPr>
          <p:cNvPicPr>
            <a:picLocks noChangeAspect="1"/>
          </p:cNvPicPr>
          <p:nvPr userDrawn="1"/>
        </p:nvPicPr>
        <p:blipFill>
          <a:blip r:embed="rId3"/>
          <a:stretch>
            <a:fillRect/>
          </a:stretch>
        </p:blipFill>
        <p:spPr>
          <a:xfrm>
            <a:off x="6862714" y="2131641"/>
            <a:ext cx="3600330" cy="3600330"/>
          </a:xfrm>
          <a:prstGeom prst="rect">
            <a:avLst/>
          </a:prstGeom>
        </p:spPr>
      </p:pic>
      <p:pic>
        <p:nvPicPr>
          <p:cNvPr id="14" name="Image 13">
            <a:extLst>
              <a:ext uri="{FF2B5EF4-FFF2-40B4-BE49-F238E27FC236}">
                <a16:creationId xmlns:a16="http://schemas.microsoft.com/office/drawing/2014/main" id="{DBB7D2CC-DE61-4754-AEC9-AEBD42EE65A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5590" y="231314"/>
            <a:ext cx="863338" cy="556580"/>
          </a:xfrm>
          <a:prstGeom prst="rect">
            <a:avLst/>
          </a:prstGeom>
        </p:spPr>
      </p:pic>
      <p:pic>
        <p:nvPicPr>
          <p:cNvPr id="4" name="Image 3">
            <a:extLst>
              <a:ext uri="{FF2B5EF4-FFF2-40B4-BE49-F238E27FC236}">
                <a16:creationId xmlns:a16="http://schemas.microsoft.com/office/drawing/2014/main" id="{F92621E7-A4FD-4A61-9DAD-87AD05B2D9F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65178" y="2322323"/>
            <a:ext cx="10461643" cy="1609483"/>
          </a:xfrm>
          <a:prstGeom prst="rect">
            <a:avLst/>
          </a:prstGeom>
        </p:spPr>
      </p:pic>
      <p:pic>
        <p:nvPicPr>
          <p:cNvPr id="6" name="Image 5">
            <a:extLst>
              <a:ext uri="{FF2B5EF4-FFF2-40B4-BE49-F238E27FC236}">
                <a16:creationId xmlns:a16="http://schemas.microsoft.com/office/drawing/2014/main" id="{D40DA803-3521-421D-B59E-D27EE0C1C0E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65178" y="3132188"/>
            <a:ext cx="5389331" cy="2115495"/>
          </a:xfrm>
          <a:prstGeom prst="rect">
            <a:avLst/>
          </a:prstGeom>
        </p:spPr>
      </p:pic>
    </p:spTree>
    <p:extLst>
      <p:ext uri="{BB962C8B-B14F-4D97-AF65-F5344CB8AC3E}">
        <p14:creationId xmlns:p14="http://schemas.microsoft.com/office/powerpoint/2010/main" val="170293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BRICKS">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84936CF-C90F-BE40-9873-8407F87E4E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5590" y="231314"/>
            <a:ext cx="863338" cy="556580"/>
          </a:xfrm>
          <a:prstGeom prst="rect">
            <a:avLst/>
          </a:prstGeom>
        </p:spPr>
      </p:pic>
      <p:pic>
        <p:nvPicPr>
          <p:cNvPr id="18" name="Image 17">
            <a:extLst>
              <a:ext uri="{FF2B5EF4-FFF2-40B4-BE49-F238E27FC236}">
                <a16:creationId xmlns:a16="http://schemas.microsoft.com/office/drawing/2014/main" id="{7DA2A033-9FA7-7440-8894-9028374AE9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69921" y="373048"/>
            <a:ext cx="1107520" cy="220749"/>
          </a:xfrm>
          <a:prstGeom prst="rect">
            <a:avLst/>
          </a:prstGeom>
        </p:spPr>
      </p:pic>
      <p:pic>
        <p:nvPicPr>
          <p:cNvPr id="2" name="Image 1">
            <a:extLst>
              <a:ext uri="{FF2B5EF4-FFF2-40B4-BE49-F238E27FC236}">
                <a16:creationId xmlns:a16="http://schemas.microsoft.com/office/drawing/2014/main" id="{44785934-2540-4540-B666-C9DC5E3F1B4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34" y="0"/>
            <a:ext cx="12175731" cy="6858000"/>
          </a:xfrm>
          <a:prstGeom prst="rect">
            <a:avLst/>
          </a:prstGeom>
        </p:spPr>
      </p:pic>
    </p:spTree>
    <p:extLst>
      <p:ext uri="{BB962C8B-B14F-4D97-AF65-F5344CB8AC3E}">
        <p14:creationId xmlns:p14="http://schemas.microsoft.com/office/powerpoint/2010/main" val="1727469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re+texte 5 niveaux">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00A975-EACD-4FB6-A32C-C533B6C847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5590" y="210048"/>
            <a:ext cx="863338" cy="556580"/>
          </a:xfrm>
          <a:prstGeom prst="rect">
            <a:avLst/>
          </a:prstGeom>
        </p:spPr>
      </p:pic>
      <p:pic>
        <p:nvPicPr>
          <p:cNvPr id="5" name="Image 4">
            <a:extLst>
              <a:ext uri="{FF2B5EF4-FFF2-40B4-BE49-F238E27FC236}">
                <a16:creationId xmlns:a16="http://schemas.microsoft.com/office/drawing/2014/main" id="{BD9D04BB-300A-4636-83BE-AF71705DD6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69921" y="351782"/>
            <a:ext cx="1107520" cy="220749"/>
          </a:xfrm>
          <a:prstGeom prst="rect">
            <a:avLst/>
          </a:prstGeom>
        </p:spPr>
      </p:pic>
      <p:pic>
        <p:nvPicPr>
          <p:cNvPr id="9" name="Image 8">
            <a:extLst>
              <a:ext uri="{FF2B5EF4-FFF2-40B4-BE49-F238E27FC236}">
                <a16:creationId xmlns:a16="http://schemas.microsoft.com/office/drawing/2014/main" id="{BB64EA7E-C27A-4E26-B531-47EE06599E8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00036" y="-26894"/>
            <a:ext cx="5191964" cy="2233752"/>
          </a:xfrm>
          <a:prstGeom prst="rect">
            <a:avLst/>
          </a:prstGeom>
        </p:spPr>
      </p:pic>
      <p:sp>
        <p:nvSpPr>
          <p:cNvPr id="11" name="Espace réservé du contenu 2">
            <a:extLst>
              <a:ext uri="{FF2B5EF4-FFF2-40B4-BE49-F238E27FC236}">
                <a16:creationId xmlns:a16="http://schemas.microsoft.com/office/drawing/2014/main" id="{B4F6D218-67BB-4B20-9A14-2CB61C91F032}"/>
              </a:ext>
            </a:extLst>
          </p:cNvPr>
          <p:cNvSpPr>
            <a:spLocks noGrp="1"/>
          </p:cNvSpPr>
          <p:nvPr>
            <p:ph idx="1"/>
          </p:nvPr>
        </p:nvSpPr>
        <p:spPr>
          <a:xfrm>
            <a:off x="1269921" y="2111604"/>
            <a:ext cx="10505519" cy="4583836"/>
          </a:xfrm>
          <a:prstGeom prst="rect">
            <a:avLst/>
          </a:prstGeo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Titre 1">
            <a:extLst>
              <a:ext uri="{FF2B5EF4-FFF2-40B4-BE49-F238E27FC236}">
                <a16:creationId xmlns:a16="http://schemas.microsoft.com/office/drawing/2014/main" id="{19C1FFC0-B7E5-4F87-A07C-F611524A03BD}"/>
              </a:ext>
            </a:extLst>
          </p:cNvPr>
          <p:cNvSpPr>
            <a:spLocks noGrp="1"/>
          </p:cNvSpPr>
          <p:nvPr>
            <p:ph type="title"/>
          </p:nvPr>
        </p:nvSpPr>
        <p:spPr>
          <a:xfrm>
            <a:off x="1269921" y="988050"/>
            <a:ext cx="8712200" cy="1325563"/>
          </a:xfrm>
          <a:prstGeom prst="rect">
            <a:avLst/>
          </a:prstGeom>
        </p:spPr>
        <p:txBody>
          <a:bodyPr/>
          <a:lstStyle>
            <a:lvl1pPr>
              <a:defRPr b="1">
                <a:solidFill>
                  <a:srgbClr val="002060"/>
                </a:solidFill>
              </a:defRPr>
            </a:lvl1pPr>
          </a:lstStyle>
          <a:p>
            <a:r>
              <a:rPr lang="fr-FR" dirty="0"/>
              <a:t>Modifiez le style du titre</a:t>
            </a:r>
          </a:p>
        </p:txBody>
      </p:sp>
    </p:spTree>
    <p:extLst>
      <p:ext uri="{BB962C8B-B14F-4D97-AF65-F5344CB8AC3E}">
        <p14:creationId xmlns:p14="http://schemas.microsoft.com/office/powerpoint/2010/main" val="35815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re+5 niveaux + bloc couleur">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459814D-704D-49D0-A3B9-582045A87B6A}"/>
              </a:ext>
            </a:extLst>
          </p:cNvPr>
          <p:cNvPicPr>
            <a:picLocks noChangeAspect="1"/>
          </p:cNvPicPr>
          <p:nvPr userDrawn="1"/>
        </p:nvPicPr>
        <p:blipFill>
          <a:blip r:embed="rId2"/>
          <a:stretch>
            <a:fillRect/>
          </a:stretch>
        </p:blipFill>
        <p:spPr>
          <a:xfrm>
            <a:off x="8133" y="0"/>
            <a:ext cx="2155947" cy="6858000"/>
          </a:xfrm>
          <a:prstGeom prst="rect">
            <a:avLst/>
          </a:prstGeom>
        </p:spPr>
      </p:pic>
      <p:pic>
        <p:nvPicPr>
          <p:cNvPr id="17" name="Image 16">
            <a:extLst>
              <a:ext uri="{FF2B5EF4-FFF2-40B4-BE49-F238E27FC236}">
                <a16:creationId xmlns:a16="http://schemas.microsoft.com/office/drawing/2014/main" id="{F84936CF-C90F-BE40-9873-8407F87E4E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91" y="232919"/>
            <a:ext cx="863337" cy="553370"/>
          </a:xfrm>
          <a:prstGeom prst="rect">
            <a:avLst/>
          </a:prstGeom>
        </p:spPr>
      </p:pic>
      <p:sp>
        <p:nvSpPr>
          <p:cNvPr id="5" name="Titre 1">
            <a:extLst>
              <a:ext uri="{FF2B5EF4-FFF2-40B4-BE49-F238E27FC236}">
                <a16:creationId xmlns:a16="http://schemas.microsoft.com/office/drawing/2014/main" id="{8E15D511-E283-4C8C-AEB1-91D5DBED682B}"/>
              </a:ext>
            </a:extLst>
          </p:cNvPr>
          <p:cNvSpPr>
            <a:spLocks noGrp="1"/>
          </p:cNvSpPr>
          <p:nvPr>
            <p:ph type="title"/>
          </p:nvPr>
        </p:nvSpPr>
        <p:spPr>
          <a:xfrm>
            <a:off x="2641600" y="365125"/>
            <a:ext cx="8712200" cy="1325563"/>
          </a:xfrm>
          <a:prstGeom prst="rect">
            <a:avLst/>
          </a:prstGeom>
        </p:spPr>
        <p:txBody>
          <a:bodyPr/>
          <a:lstStyle>
            <a:lvl1pPr>
              <a:defRPr b="1">
                <a:solidFill>
                  <a:srgbClr val="002060"/>
                </a:solidFill>
              </a:defRPr>
            </a:lvl1pPr>
          </a:lstStyle>
          <a:p>
            <a:r>
              <a:rPr lang="fr-FR" dirty="0"/>
              <a:t>Modifiez le style du titre</a:t>
            </a:r>
          </a:p>
        </p:txBody>
      </p:sp>
      <p:sp>
        <p:nvSpPr>
          <p:cNvPr id="6" name="Espace réservé du contenu 2">
            <a:extLst>
              <a:ext uri="{FF2B5EF4-FFF2-40B4-BE49-F238E27FC236}">
                <a16:creationId xmlns:a16="http://schemas.microsoft.com/office/drawing/2014/main" id="{E78782E6-6F9B-4D23-B371-4A1769B9ED9D}"/>
              </a:ext>
            </a:extLst>
          </p:cNvPr>
          <p:cNvSpPr>
            <a:spLocks noGrp="1"/>
          </p:cNvSpPr>
          <p:nvPr>
            <p:ph idx="1"/>
          </p:nvPr>
        </p:nvSpPr>
        <p:spPr>
          <a:xfrm>
            <a:off x="2641600" y="1825625"/>
            <a:ext cx="935228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3D77085D-3CE0-460E-8040-A79002D0376E}"/>
              </a:ext>
            </a:extLst>
          </p:cNvPr>
          <p:cNvSpPr>
            <a:spLocks noGrp="1"/>
          </p:cNvSpPr>
          <p:nvPr>
            <p:ph type="dt" sz="half" idx="10"/>
          </p:nvPr>
        </p:nvSpPr>
        <p:spPr>
          <a:xfrm>
            <a:off x="9250680" y="6310312"/>
            <a:ext cx="2743200" cy="365125"/>
          </a:xfrm>
          <a:prstGeom prst="rect">
            <a:avLst/>
          </a:prstGeom>
        </p:spPr>
        <p:txBody>
          <a:bodyPr/>
          <a:lstStyle>
            <a:lvl1pPr>
              <a:defRPr>
                <a:solidFill>
                  <a:srgbClr val="002060"/>
                </a:solidFill>
              </a:defRPr>
            </a:lvl1pPr>
          </a:lstStyle>
          <a:p>
            <a:fld id="{2CCAA339-CCD6-49DF-8F49-613F388DD7F8}" type="datetimeFigureOut">
              <a:rPr lang="fr-FR" smtClean="0"/>
              <a:pPr/>
              <a:t>08/02/2023</a:t>
            </a:fld>
            <a:endParaRPr lang="fr-FR" dirty="0"/>
          </a:p>
        </p:txBody>
      </p:sp>
    </p:spTree>
    <p:extLst>
      <p:ext uri="{BB962C8B-B14F-4D97-AF65-F5344CB8AC3E}">
        <p14:creationId xmlns:p14="http://schemas.microsoft.com/office/powerpoint/2010/main" val="90078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re+texte+num page+date+pdp - fond clai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84936CF-C90F-BE40-9873-8407F87E4E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90" y="231314"/>
            <a:ext cx="863338" cy="556580"/>
          </a:xfrm>
          <a:prstGeom prst="rect">
            <a:avLst/>
          </a:prstGeom>
        </p:spPr>
      </p:pic>
      <p:sp>
        <p:nvSpPr>
          <p:cNvPr id="5" name="Titre 1">
            <a:extLst>
              <a:ext uri="{FF2B5EF4-FFF2-40B4-BE49-F238E27FC236}">
                <a16:creationId xmlns:a16="http://schemas.microsoft.com/office/drawing/2014/main" id="{8E15D511-E283-4C8C-AEB1-91D5DBED682B}"/>
              </a:ext>
            </a:extLst>
          </p:cNvPr>
          <p:cNvSpPr>
            <a:spLocks noGrp="1"/>
          </p:cNvSpPr>
          <p:nvPr>
            <p:ph type="title" hasCustomPrompt="1"/>
          </p:nvPr>
        </p:nvSpPr>
        <p:spPr>
          <a:xfrm>
            <a:off x="1249680" y="365125"/>
            <a:ext cx="10104120" cy="1325563"/>
          </a:xfrm>
          <a:prstGeom prst="rect">
            <a:avLst/>
          </a:prstGeom>
        </p:spPr>
        <p:txBody>
          <a:bodyPr/>
          <a:lstStyle>
            <a:lvl1pPr>
              <a:defRPr b="1">
                <a:solidFill>
                  <a:srgbClr val="002060"/>
                </a:solidFill>
              </a:defRPr>
            </a:lvl1pPr>
          </a:lstStyle>
          <a:p>
            <a:r>
              <a:rPr lang="fr-FR" dirty="0"/>
              <a:t>Titre de la page</a:t>
            </a:r>
          </a:p>
        </p:txBody>
      </p:sp>
      <p:sp>
        <p:nvSpPr>
          <p:cNvPr id="6" name="Espace réservé du contenu 2">
            <a:extLst>
              <a:ext uri="{FF2B5EF4-FFF2-40B4-BE49-F238E27FC236}">
                <a16:creationId xmlns:a16="http://schemas.microsoft.com/office/drawing/2014/main" id="{E78782E6-6F9B-4D23-B371-4A1769B9ED9D}"/>
              </a:ext>
            </a:extLst>
          </p:cNvPr>
          <p:cNvSpPr>
            <a:spLocks noGrp="1"/>
          </p:cNvSpPr>
          <p:nvPr>
            <p:ph idx="1"/>
          </p:nvPr>
        </p:nvSpPr>
        <p:spPr>
          <a:xfrm>
            <a:off x="838200" y="1825625"/>
            <a:ext cx="10515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3D77085D-3CE0-460E-8040-A79002D0376E}"/>
              </a:ext>
            </a:extLst>
          </p:cNvPr>
          <p:cNvSpPr>
            <a:spLocks noGrp="1"/>
          </p:cNvSpPr>
          <p:nvPr>
            <p:ph type="dt" sz="half" idx="10"/>
          </p:nvPr>
        </p:nvSpPr>
        <p:spPr>
          <a:xfrm>
            <a:off x="838200" y="6356350"/>
            <a:ext cx="2743200" cy="365125"/>
          </a:xfrm>
          <a:prstGeom prst="rect">
            <a:avLst/>
          </a:prstGeom>
        </p:spPr>
        <p:txBody>
          <a:bodyPr/>
          <a:lstStyle>
            <a:lvl1pPr>
              <a:defRPr>
                <a:solidFill>
                  <a:srgbClr val="002060"/>
                </a:solidFill>
              </a:defRPr>
            </a:lvl1pPr>
          </a:lstStyle>
          <a:p>
            <a:fld id="{2CCAA339-CCD6-49DF-8F49-613F388DD7F8}" type="datetimeFigureOut">
              <a:rPr lang="fr-FR" smtClean="0"/>
              <a:pPr/>
              <a:t>08/02/2023</a:t>
            </a:fld>
            <a:endParaRPr lang="fr-FR" dirty="0"/>
          </a:p>
        </p:txBody>
      </p:sp>
      <p:sp>
        <p:nvSpPr>
          <p:cNvPr id="8" name="Espace réservé du pied de page 4">
            <a:extLst>
              <a:ext uri="{FF2B5EF4-FFF2-40B4-BE49-F238E27FC236}">
                <a16:creationId xmlns:a16="http://schemas.microsoft.com/office/drawing/2014/main" id="{09D75EBA-4786-4FB1-BA8C-5FE4C74CC7B4}"/>
              </a:ext>
            </a:extLst>
          </p:cNvPr>
          <p:cNvSpPr>
            <a:spLocks noGrp="1"/>
          </p:cNvSpPr>
          <p:nvPr>
            <p:ph type="ftr" sz="quarter" idx="11"/>
          </p:nvPr>
        </p:nvSpPr>
        <p:spPr>
          <a:xfrm>
            <a:off x="4038600" y="6356350"/>
            <a:ext cx="4114800" cy="365125"/>
          </a:xfrm>
          <a:prstGeom prst="rect">
            <a:avLst/>
          </a:prstGeom>
        </p:spPr>
        <p:txBody>
          <a:bodyPr/>
          <a:lstStyle>
            <a:lvl1pPr>
              <a:defRPr>
                <a:solidFill>
                  <a:srgbClr val="002060"/>
                </a:solidFill>
              </a:defRPr>
            </a:lvl1pPr>
          </a:lstStyle>
          <a:p>
            <a:endParaRPr lang="fr-FR" dirty="0"/>
          </a:p>
        </p:txBody>
      </p:sp>
      <p:sp>
        <p:nvSpPr>
          <p:cNvPr id="9" name="Espace réservé du numéro de diapositive 5">
            <a:extLst>
              <a:ext uri="{FF2B5EF4-FFF2-40B4-BE49-F238E27FC236}">
                <a16:creationId xmlns:a16="http://schemas.microsoft.com/office/drawing/2014/main" id="{4ACD92CA-8C31-4E41-A995-6794C4BA8F64}"/>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2060"/>
                </a:solidFill>
              </a:defRPr>
            </a:lvl1pPr>
          </a:lstStyle>
          <a:p>
            <a:fld id="{862ACBAA-EBD7-406A-8001-53CDDB09CFA8}" type="slidenum">
              <a:rPr lang="fr-FR" smtClean="0"/>
              <a:pPr/>
              <a:t>‹N°›</a:t>
            </a:fld>
            <a:endParaRPr lang="fr-FR"/>
          </a:p>
        </p:txBody>
      </p:sp>
    </p:spTree>
    <p:extLst>
      <p:ext uri="{BB962C8B-B14F-4D97-AF65-F5344CB8AC3E}">
        <p14:creationId xmlns:p14="http://schemas.microsoft.com/office/powerpoint/2010/main" val="288112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re+texte+num page+date+pdp - fond ble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84936CF-C90F-BE40-9873-8407F87E4E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90" y="232919"/>
            <a:ext cx="863338" cy="553370"/>
          </a:xfrm>
          <a:prstGeom prst="rect">
            <a:avLst/>
          </a:prstGeom>
        </p:spPr>
      </p:pic>
      <p:sp>
        <p:nvSpPr>
          <p:cNvPr id="5" name="Titre 1">
            <a:extLst>
              <a:ext uri="{FF2B5EF4-FFF2-40B4-BE49-F238E27FC236}">
                <a16:creationId xmlns:a16="http://schemas.microsoft.com/office/drawing/2014/main" id="{8E15D511-E283-4C8C-AEB1-91D5DBED682B}"/>
              </a:ext>
            </a:extLst>
          </p:cNvPr>
          <p:cNvSpPr>
            <a:spLocks noGrp="1"/>
          </p:cNvSpPr>
          <p:nvPr>
            <p:ph type="title"/>
          </p:nvPr>
        </p:nvSpPr>
        <p:spPr>
          <a:xfrm>
            <a:off x="1249680" y="365125"/>
            <a:ext cx="10104120" cy="1325563"/>
          </a:xfrm>
          <a:prstGeom prst="rect">
            <a:avLst/>
          </a:prstGeom>
        </p:spPr>
        <p:txBody>
          <a:bodyPr/>
          <a:lstStyle>
            <a:lvl1pPr>
              <a:defRPr b="1">
                <a:solidFill>
                  <a:schemeClr val="bg1"/>
                </a:solidFill>
              </a:defRPr>
            </a:lvl1pPr>
          </a:lstStyle>
          <a:p>
            <a:r>
              <a:rPr lang="fr-FR" dirty="0"/>
              <a:t>Modifiez le style du titre</a:t>
            </a:r>
          </a:p>
        </p:txBody>
      </p:sp>
      <p:sp>
        <p:nvSpPr>
          <p:cNvPr id="6" name="Espace réservé du contenu 2">
            <a:extLst>
              <a:ext uri="{FF2B5EF4-FFF2-40B4-BE49-F238E27FC236}">
                <a16:creationId xmlns:a16="http://schemas.microsoft.com/office/drawing/2014/main" id="{E78782E6-6F9B-4D23-B371-4A1769B9ED9D}"/>
              </a:ext>
            </a:extLst>
          </p:cNvPr>
          <p:cNvSpPr>
            <a:spLocks noGrp="1"/>
          </p:cNvSpPr>
          <p:nvPr>
            <p:ph idx="1"/>
          </p:nvPr>
        </p:nvSpPr>
        <p:spPr>
          <a:xfrm>
            <a:off x="838200" y="1825625"/>
            <a:ext cx="10515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3D77085D-3CE0-460E-8040-A79002D0376E}"/>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2CCAA339-CCD6-49DF-8F49-613F388DD7F8}" type="datetimeFigureOut">
              <a:rPr lang="fr-FR" smtClean="0"/>
              <a:pPr/>
              <a:t>08/02/2023</a:t>
            </a:fld>
            <a:endParaRPr lang="fr-FR" dirty="0"/>
          </a:p>
        </p:txBody>
      </p:sp>
      <p:sp>
        <p:nvSpPr>
          <p:cNvPr id="8" name="Espace réservé du pied de page 4">
            <a:extLst>
              <a:ext uri="{FF2B5EF4-FFF2-40B4-BE49-F238E27FC236}">
                <a16:creationId xmlns:a16="http://schemas.microsoft.com/office/drawing/2014/main" id="{09D75EBA-4786-4FB1-BA8C-5FE4C74CC7B4}"/>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fr-FR" dirty="0"/>
          </a:p>
        </p:txBody>
      </p:sp>
      <p:sp>
        <p:nvSpPr>
          <p:cNvPr id="9" name="Espace réservé du numéro de diapositive 5">
            <a:extLst>
              <a:ext uri="{FF2B5EF4-FFF2-40B4-BE49-F238E27FC236}">
                <a16:creationId xmlns:a16="http://schemas.microsoft.com/office/drawing/2014/main" id="{4ACD92CA-8C31-4E41-A995-6794C4BA8F64}"/>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862ACBAA-EBD7-406A-8001-53CDDB09CFA8}" type="slidenum">
              <a:rPr lang="fr-FR" smtClean="0"/>
              <a:pPr/>
              <a:t>‹N°›</a:t>
            </a:fld>
            <a:endParaRPr lang="fr-FR"/>
          </a:p>
        </p:txBody>
      </p:sp>
    </p:spTree>
    <p:extLst>
      <p:ext uri="{BB962C8B-B14F-4D97-AF65-F5344CB8AC3E}">
        <p14:creationId xmlns:p14="http://schemas.microsoft.com/office/powerpoint/2010/main" val="2810930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re+texte+num page+date+pdp - fond clai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84936CF-C90F-BE40-9873-8407F87E4E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90" y="231314"/>
            <a:ext cx="863338" cy="556580"/>
          </a:xfrm>
          <a:prstGeom prst="rect">
            <a:avLst/>
          </a:prstGeom>
        </p:spPr>
      </p:pic>
      <p:sp>
        <p:nvSpPr>
          <p:cNvPr id="5" name="Titre 1">
            <a:extLst>
              <a:ext uri="{FF2B5EF4-FFF2-40B4-BE49-F238E27FC236}">
                <a16:creationId xmlns:a16="http://schemas.microsoft.com/office/drawing/2014/main" id="{8E15D511-E283-4C8C-AEB1-91D5DBED682B}"/>
              </a:ext>
            </a:extLst>
          </p:cNvPr>
          <p:cNvSpPr>
            <a:spLocks noGrp="1"/>
          </p:cNvSpPr>
          <p:nvPr>
            <p:ph type="title" hasCustomPrompt="1"/>
          </p:nvPr>
        </p:nvSpPr>
        <p:spPr>
          <a:xfrm>
            <a:off x="1249680" y="365125"/>
            <a:ext cx="10104120" cy="1325563"/>
          </a:xfrm>
          <a:prstGeom prst="rect">
            <a:avLst/>
          </a:prstGeom>
        </p:spPr>
        <p:txBody>
          <a:bodyPr/>
          <a:lstStyle>
            <a:lvl1pPr>
              <a:defRPr b="1">
                <a:solidFill>
                  <a:srgbClr val="002060"/>
                </a:solidFill>
              </a:defRPr>
            </a:lvl1pPr>
          </a:lstStyle>
          <a:p>
            <a:r>
              <a:rPr lang="fr-FR" dirty="0"/>
              <a:t>Titre de la page</a:t>
            </a:r>
          </a:p>
        </p:txBody>
      </p:sp>
      <p:sp>
        <p:nvSpPr>
          <p:cNvPr id="6" name="Espace réservé du contenu 2">
            <a:extLst>
              <a:ext uri="{FF2B5EF4-FFF2-40B4-BE49-F238E27FC236}">
                <a16:creationId xmlns:a16="http://schemas.microsoft.com/office/drawing/2014/main" id="{E78782E6-6F9B-4D23-B371-4A1769B9ED9D}"/>
              </a:ext>
            </a:extLst>
          </p:cNvPr>
          <p:cNvSpPr>
            <a:spLocks noGrp="1"/>
          </p:cNvSpPr>
          <p:nvPr>
            <p:ph idx="1"/>
          </p:nvPr>
        </p:nvSpPr>
        <p:spPr>
          <a:xfrm>
            <a:off x="838200" y="1825625"/>
            <a:ext cx="10515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3D77085D-3CE0-460E-8040-A79002D0376E}"/>
              </a:ext>
            </a:extLst>
          </p:cNvPr>
          <p:cNvSpPr>
            <a:spLocks noGrp="1"/>
          </p:cNvSpPr>
          <p:nvPr>
            <p:ph type="dt" sz="half" idx="10"/>
          </p:nvPr>
        </p:nvSpPr>
        <p:spPr>
          <a:xfrm>
            <a:off x="838200" y="6356350"/>
            <a:ext cx="2743200" cy="365125"/>
          </a:xfrm>
          <a:prstGeom prst="rect">
            <a:avLst/>
          </a:prstGeom>
        </p:spPr>
        <p:txBody>
          <a:bodyPr/>
          <a:lstStyle>
            <a:lvl1pPr>
              <a:defRPr>
                <a:solidFill>
                  <a:srgbClr val="002060"/>
                </a:solidFill>
              </a:defRPr>
            </a:lvl1pPr>
          </a:lstStyle>
          <a:p>
            <a:fld id="{2CCAA339-CCD6-49DF-8F49-613F388DD7F8}" type="datetimeFigureOut">
              <a:rPr lang="fr-FR" smtClean="0"/>
              <a:pPr/>
              <a:t>08/02/2023</a:t>
            </a:fld>
            <a:endParaRPr lang="fr-FR" dirty="0"/>
          </a:p>
        </p:txBody>
      </p:sp>
      <p:sp>
        <p:nvSpPr>
          <p:cNvPr id="8" name="Espace réservé du pied de page 4">
            <a:extLst>
              <a:ext uri="{FF2B5EF4-FFF2-40B4-BE49-F238E27FC236}">
                <a16:creationId xmlns:a16="http://schemas.microsoft.com/office/drawing/2014/main" id="{09D75EBA-4786-4FB1-BA8C-5FE4C74CC7B4}"/>
              </a:ext>
            </a:extLst>
          </p:cNvPr>
          <p:cNvSpPr>
            <a:spLocks noGrp="1"/>
          </p:cNvSpPr>
          <p:nvPr>
            <p:ph type="ftr" sz="quarter" idx="11"/>
          </p:nvPr>
        </p:nvSpPr>
        <p:spPr>
          <a:xfrm>
            <a:off x="4038600" y="6356350"/>
            <a:ext cx="4114800" cy="365125"/>
          </a:xfrm>
          <a:prstGeom prst="rect">
            <a:avLst/>
          </a:prstGeom>
        </p:spPr>
        <p:txBody>
          <a:bodyPr/>
          <a:lstStyle>
            <a:lvl1pPr>
              <a:defRPr>
                <a:solidFill>
                  <a:srgbClr val="002060"/>
                </a:solidFill>
              </a:defRPr>
            </a:lvl1pPr>
          </a:lstStyle>
          <a:p>
            <a:endParaRPr lang="fr-FR" dirty="0"/>
          </a:p>
        </p:txBody>
      </p:sp>
      <p:sp>
        <p:nvSpPr>
          <p:cNvPr id="9" name="Espace réservé du numéro de diapositive 5">
            <a:extLst>
              <a:ext uri="{FF2B5EF4-FFF2-40B4-BE49-F238E27FC236}">
                <a16:creationId xmlns:a16="http://schemas.microsoft.com/office/drawing/2014/main" id="{4ACD92CA-8C31-4E41-A995-6794C4BA8F64}"/>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2060"/>
                </a:solidFill>
              </a:defRPr>
            </a:lvl1pPr>
          </a:lstStyle>
          <a:p>
            <a:fld id="{862ACBAA-EBD7-406A-8001-53CDDB09CFA8}" type="slidenum">
              <a:rPr lang="fr-FR" smtClean="0"/>
              <a:pPr/>
              <a:t>‹N°›</a:t>
            </a:fld>
            <a:endParaRPr lang="fr-FR"/>
          </a:p>
        </p:txBody>
      </p:sp>
    </p:spTree>
    <p:extLst>
      <p:ext uri="{BB962C8B-B14F-4D97-AF65-F5344CB8AC3E}">
        <p14:creationId xmlns:p14="http://schemas.microsoft.com/office/powerpoint/2010/main" val="651277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52059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0" r:id="rId5"/>
    <p:sldLayoutId id="2147483671" r:id="rId6"/>
    <p:sldLayoutId id="2147483659" r:id="rId7"/>
    <p:sldLayoutId id="2147483668" r:id="rId8"/>
    <p:sldLayoutId id="2147483664" r:id="rId9"/>
    <p:sldLayoutId id="2147483667" r:id="rId10"/>
    <p:sldLayoutId id="2147483660" r:id="rId11"/>
    <p:sldLayoutId id="2147483669" r:id="rId12"/>
    <p:sldLayoutId id="2147483663" r:id="rId13"/>
    <p:sldLayoutId id="2147483658" r:id="rId14"/>
    <p:sldLayoutId id="2147483666" r:id="rId15"/>
    <p:sldLayoutId id="2147483661" r:id="rId16"/>
    <p:sldLayoutId id="2147483651" r:id="rId17"/>
    <p:sldLayoutId id="214748365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jpeg"/><Relationship Id="rId1" Type="http://schemas.openxmlformats.org/officeDocument/2006/relationships/slideLayout" Target="../slideLayouts/slideLayout14.xml"/><Relationship Id="rId6" Type="http://schemas.openxmlformats.org/officeDocument/2006/relationships/image" Target="../media/image26.emf"/><Relationship Id="rId11" Type="http://schemas.openxmlformats.org/officeDocument/2006/relationships/image" Target="../media/image31.png"/><Relationship Id="rId5" Type="http://schemas.openxmlformats.org/officeDocument/2006/relationships/image" Target="../media/image25.emf"/><Relationship Id="rId10" Type="http://schemas.openxmlformats.org/officeDocument/2006/relationships/image" Target="../media/image30.emf"/><Relationship Id="rId4" Type="http://schemas.openxmlformats.org/officeDocument/2006/relationships/image" Target="../media/image24.png"/><Relationship Id="rId9"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prix-innovation@aerospace-valley.com"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 28">
            <a:extLst>
              <a:ext uri="{FF2B5EF4-FFF2-40B4-BE49-F238E27FC236}">
                <a16:creationId xmlns:a16="http://schemas.microsoft.com/office/drawing/2014/main" id="{FCBE202C-74B6-B244-91DA-E5420B0C6A64}"/>
              </a:ext>
            </a:extLst>
          </p:cNvPr>
          <p:cNvPicPr>
            <a:picLocks noChangeAspect="1"/>
          </p:cNvPicPr>
          <p:nvPr/>
        </p:nvPicPr>
        <p:blipFill>
          <a:blip r:embed="rId3"/>
          <a:stretch>
            <a:fillRect/>
          </a:stretch>
        </p:blipFill>
        <p:spPr>
          <a:xfrm>
            <a:off x="-1" y="-7659"/>
            <a:ext cx="12227227" cy="6874458"/>
          </a:xfrm>
          <a:prstGeom prst="rect">
            <a:avLst/>
          </a:prstGeom>
        </p:spPr>
      </p:pic>
      <p:pic>
        <p:nvPicPr>
          <p:cNvPr id="6" name="Image 5">
            <a:extLst>
              <a:ext uri="{FF2B5EF4-FFF2-40B4-BE49-F238E27FC236}">
                <a16:creationId xmlns:a16="http://schemas.microsoft.com/office/drawing/2014/main" id="{B1A60268-9EFF-4F52-B931-EFBDA9EA366E}"/>
              </a:ext>
            </a:extLst>
          </p:cNvPr>
          <p:cNvPicPr>
            <a:picLocks noChangeAspect="1"/>
          </p:cNvPicPr>
          <p:nvPr/>
        </p:nvPicPr>
        <p:blipFill>
          <a:blip r:embed="rId4"/>
          <a:stretch>
            <a:fillRect/>
          </a:stretch>
        </p:blipFill>
        <p:spPr>
          <a:xfrm>
            <a:off x="9739888" y="5320946"/>
            <a:ext cx="1923297" cy="1232768"/>
          </a:xfrm>
          <a:prstGeom prst="rect">
            <a:avLst/>
          </a:prstGeom>
        </p:spPr>
      </p:pic>
      <p:sp>
        <p:nvSpPr>
          <p:cNvPr id="7" name="ZoneTexte 6">
            <a:extLst>
              <a:ext uri="{FF2B5EF4-FFF2-40B4-BE49-F238E27FC236}">
                <a16:creationId xmlns:a16="http://schemas.microsoft.com/office/drawing/2014/main" id="{DBD02328-FD5B-4F16-B2CB-C45DB03D64B4}"/>
              </a:ext>
            </a:extLst>
          </p:cNvPr>
          <p:cNvSpPr txBox="1"/>
          <p:nvPr/>
        </p:nvSpPr>
        <p:spPr>
          <a:xfrm>
            <a:off x="5061526" y="1474015"/>
            <a:ext cx="7158182" cy="1138773"/>
          </a:xfrm>
          <a:prstGeom prst="rect">
            <a:avLst/>
          </a:prstGeom>
          <a:noFill/>
        </p:spPr>
        <p:txBody>
          <a:bodyPr wrap="square" rtlCol="0">
            <a:spAutoFit/>
          </a:bodyPr>
          <a:lstStyle/>
          <a:p>
            <a:pPr algn="l"/>
            <a:r>
              <a:rPr lang="fr-FR" sz="3600" b="1" cap="all" dirty="0" smtClean="0">
                <a:solidFill>
                  <a:schemeClr val="bg1"/>
                </a:solidFill>
                <a:latin typeface="+mj-lt"/>
                <a:cs typeface="Calibri" panose="020F0502020204030204" pitchFamily="34" charset="0"/>
              </a:rPr>
              <a:t>… Nom de La PME…</a:t>
            </a:r>
          </a:p>
          <a:p>
            <a:pPr algn="l"/>
            <a:r>
              <a:rPr lang="fr-FR" sz="3200" cap="all" dirty="0" smtClean="0">
                <a:solidFill>
                  <a:schemeClr val="bg1"/>
                </a:solidFill>
                <a:latin typeface="+mj-lt"/>
                <a:cs typeface="Calibri" panose="020F0502020204030204" pitchFamily="34" charset="0"/>
              </a:rPr>
              <a:t>…Intitulé de la candidature…</a:t>
            </a:r>
            <a:endParaRPr lang="fr-FR" sz="3200" cap="all" dirty="0">
              <a:solidFill>
                <a:schemeClr val="bg1"/>
              </a:solidFill>
              <a:latin typeface="+mj-lt"/>
              <a:cs typeface="Calibri" panose="020F0502020204030204" pitchFamily="34" charset="0"/>
            </a:endParaRPr>
          </a:p>
        </p:txBody>
      </p:sp>
      <p:sp>
        <p:nvSpPr>
          <p:cNvPr id="9" name="ZoneTexte 8">
            <a:extLst>
              <a:ext uri="{FF2B5EF4-FFF2-40B4-BE49-F238E27FC236}">
                <a16:creationId xmlns:a16="http://schemas.microsoft.com/office/drawing/2014/main" id="{8B3AF653-B5DF-4875-91C0-2417416BF7A7}"/>
              </a:ext>
            </a:extLst>
          </p:cNvPr>
          <p:cNvSpPr txBox="1"/>
          <p:nvPr/>
        </p:nvSpPr>
        <p:spPr>
          <a:xfrm>
            <a:off x="459876" y="5960346"/>
            <a:ext cx="6684327" cy="523220"/>
          </a:xfrm>
          <a:prstGeom prst="rect">
            <a:avLst/>
          </a:prstGeom>
          <a:noFill/>
        </p:spPr>
        <p:txBody>
          <a:bodyPr wrap="square" rtlCol="0">
            <a:spAutoFit/>
          </a:bodyPr>
          <a:lstStyle/>
          <a:p>
            <a:pPr algn="l"/>
            <a:r>
              <a:rPr lang="fr-FR" sz="2800" b="1" cap="all" dirty="0" smtClean="0">
                <a:solidFill>
                  <a:schemeClr val="bg1"/>
                </a:solidFill>
                <a:latin typeface="+mj-lt"/>
                <a:cs typeface="Calibri" panose="020F0502020204030204" pitchFamily="34" charset="0"/>
              </a:rPr>
              <a:t>Dossier type de candidature</a:t>
            </a:r>
            <a:endParaRPr lang="fr-FR" sz="2800" b="1" cap="all" dirty="0">
              <a:solidFill>
                <a:schemeClr val="bg1"/>
              </a:solidFill>
              <a:latin typeface="+mj-lt"/>
              <a:cs typeface="Calibri" panose="020F0502020204030204" pitchFamily="34" charset="0"/>
            </a:endParaRPr>
          </a:p>
        </p:txBody>
      </p:sp>
      <p:pic>
        <p:nvPicPr>
          <p:cNvPr id="8" name="Image 7">
            <a:extLst>
              <a:ext uri="{FF2B5EF4-FFF2-40B4-BE49-F238E27FC236}">
                <a16:creationId xmlns:a16="http://schemas.microsoft.com/office/drawing/2014/main" id="{AB22DAB6-43A5-402C-84BD-9C233612BD9F}"/>
              </a:ext>
            </a:extLst>
          </p:cNvPr>
          <p:cNvPicPr>
            <a:picLocks noChangeAspect="1"/>
          </p:cNvPicPr>
          <p:nvPr/>
        </p:nvPicPr>
        <p:blipFill>
          <a:blip r:embed="rId5"/>
          <a:stretch>
            <a:fillRect/>
          </a:stretch>
        </p:blipFill>
        <p:spPr>
          <a:xfrm>
            <a:off x="547098" y="1613943"/>
            <a:ext cx="4564334" cy="3630114"/>
          </a:xfrm>
          <a:prstGeom prst="rect">
            <a:avLst/>
          </a:prstGeom>
        </p:spPr>
      </p:pic>
      <p:sp>
        <p:nvSpPr>
          <p:cNvPr id="2" name="ZoneTexte 1"/>
          <p:cNvSpPr txBox="1"/>
          <p:nvPr/>
        </p:nvSpPr>
        <p:spPr>
          <a:xfrm>
            <a:off x="6391564" y="3478909"/>
            <a:ext cx="3519053" cy="646331"/>
          </a:xfrm>
          <a:prstGeom prst="rect">
            <a:avLst/>
          </a:prstGeom>
          <a:noFill/>
        </p:spPr>
        <p:txBody>
          <a:bodyPr wrap="square" rtlCol="0">
            <a:spAutoFit/>
          </a:bodyPr>
          <a:lstStyle/>
          <a:p>
            <a:pPr algn="l"/>
            <a:r>
              <a:rPr lang="fr-FR" sz="3600" b="0" i="1" dirty="0" smtClean="0">
                <a:solidFill>
                  <a:schemeClr val="bg1"/>
                </a:solidFill>
                <a:latin typeface="Arial" panose="020B0604020202020204" pitchFamily="34" charset="0"/>
                <a:cs typeface="Arial" panose="020B0604020202020204" pitchFamily="34" charset="0"/>
              </a:rPr>
              <a:t>Logo de la PME</a:t>
            </a:r>
            <a:endParaRPr lang="fr-FR" sz="3600" b="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7060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 52">
            <a:extLst>
              <a:ext uri="{FF2B5EF4-FFF2-40B4-BE49-F238E27FC236}">
                <a16:creationId xmlns:a16="http://schemas.microsoft.com/office/drawing/2014/main" id="{4FC7BEB8-0CD9-2846-B204-A18FDC08CC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12192000" cy="6858000"/>
          </a:xfrm>
          <a:prstGeom prst="rect">
            <a:avLst/>
          </a:prstGeom>
        </p:spPr>
      </p:pic>
      <p:pic>
        <p:nvPicPr>
          <p:cNvPr id="3" name="Image 2">
            <a:extLst>
              <a:ext uri="{FF2B5EF4-FFF2-40B4-BE49-F238E27FC236}">
                <a16:creationId xmlns:a16="http://schemas.microsoft.com/office/drawing/2014/main" id="{16871FA4-1A99-4A45-A610-AB93A9E51C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93" t="83197" r="-4"/>
          <a:stretch/>
        </p:blipFill>
        <p:spPr>
          <a:xfrm rot="16200000">
            <a:off x="381510" y="359342"/>
            <a:ext cx="45719" cy="825847"/>
          </a:xfrm>
          <a:prstGeom prst="rect">
            <a:avLst/>
          </a:prstGeom>
        </p:spPr>
      </p:pic>
      <p:pic>
        <p:nvPicPr>
          <p:cNvPr id="8" name="Image 7">
            <a:extLst>
              <a:ext uri="{FF2B5EF4-FFF2-40B4-BE49-F238E27FC236}">
                <a16:creationId xmlns:a16="http://schemas.microsoft.com/office/drawing/2014/main" id="{BE768B5C-0B4A-BD43-8950-A04AE5B6E5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7457" y="657440"/>
            <a:ext cx="1889804" cy="1209475"/>
          </a:xfrm>
          <a:prstGeom prst="rect">
            <a:avLst/>
          </a:prstGeom>
        </p:spPr>
      </p:pic>
      <p:pic>
        <p:nvPicPr>
          <p:cNvPr id="9" name="Image 8">
            <a:extLst>
              <a:ext uri="{FF2B5EF4-FFF2-40B4-BE49-F238E27FC236}">
                <a16:creationId xmlns:a16="http://schemas.microsoft.com/office/drawing/2014/main" id="{D3DA461A-2447-814C-9C8A-D915156CBC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6439" y="665905"/>
            <a:ext cx="2521207" cy="568365"/>
          </a:xfrm>
          <a:prstGeom prst="rect">
            <a:avLst/>
          </a:prstGeom>
        </p:spPr>
      </p:pic>
      <p:pic>
        <p:nvPicPr>
          <p:cNvPr id="10" name="Image 9">
            <a:extLst>
              <a:ext uri="{FF2B5EF4-FFF2-40B4-BE49-F238E27FC236}">
                <a16:creationId xmlns:a16="http://schemas.microsoft.com/office/drawing/2014/main" id="{9072EBFD-EDD1-2D44-B3BC-C148711BBC8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84995" y="1564229"/>
            <a:ext cx="2983810" cy="268423"/>
          </a:xfrm>
          <a:prstGeom prst="rect">
            <a:avLst/>
          </a:prstGeom>
        </p:spPr>
      </p:pic>
      <p:pic>
        <p:nvPicPr>
          <p:cNvPr id="11" name="Image 10">
            <a:extLst>
              <a:ext uri="{FF2B5EF4-FFF2-40B4-BE49-F238E27FC236}">
                <a16:creationId xmlns:a16="http://schemas.microsoft.com/office/drawing/2014/main" id="{225948A3-43A1-DE42-9642-1DD373886607}"/>
              </a:ext>
            </a:extLst>
          </p:cNvPr>
          <p:cNvPicPr>
            <a:picLocks noChangeAspect="1"/>
          </p:cNvPicPr>
          <p:nvPr/>
        </p:nvPicPr>
        <p:blipFill>
          <a:blip r:embed="rId7"/>
          <a:stretch>
            <a:fillRect/>
          </a:stretch>
        </p:blipFill>
        <p:spPr>
          <a:xfrm>
            <a:off x="5098584" y="2372191"/>
            <a:ext cx="6026880" cy="46720"/>
          </a:xfrm>
          <a:prstGeom prst="rect">
            <a:avLst/>
          </a:prstGeom>
        </p:spPr>
      </p:pic>
      <p:sp>
        <p:nvSpPr>
          <p:cNvPr id="17" name="Titre 1">
            <a:extLst>
              <a:ext uri="{FF2B5EF4-FFF2-40B4-BE49-F238E27FC236}">
                <a16:creationId xmlns:a16="http://schemas.microsoft.com/office/drawing/2014/main" id="{C40DA191-E763-E04E-A17C-D345CDAD908D}"/>
              </a:ext>
            </a:extLst>
          </p:cNvPr>
          <p:cNvSpPr txBox="1">
            <a:spLocks/>
          </p:cNvSpPr>
          <p:nvPr/>
        </p:nvSpPr>
        <p:spPr>
          <a:xfrm>
            <a:off x="962487" y="482525"/>
            <a:ext cx="1192464" cy="43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1600" b="1" dirty="0">
                <a:solidFill>
                  <a:srgbClr val="0E1B31"/>
                </a:solidFill>
              </a:rPr>
              <a:t>Toulouse</a:t>
            </a:r>
          </a:p>
        </p:txBody>
      </p:sp>
      <p:sp>
        <p:nvSpPr>
          <p:cNvPr id="18" name="Titre 1">
            <a:extLst>
              <a:ext uri="{FF2B5EF4-FFF2-40B4-BE49-F238E27FC236}">
                <a16:creationId xmlns:a16="http://schemas.microsoft.com/office/drawing/2014/main" id="{183A6B0B-412C-5145-AAE4-5958F2B9C411}"/>
              </a:ext>
            </a:extLst>
          </p:cNvPr>
          <p:cNvSpPr txBox="1">
            <a:spLocks/>
          </p:cNvSpPr>
          <p:nvPr/>
        </p:nvSpPr>
        <p:spPr>
          <a:xfrm>
            <a:off x="962487" y="795549"/>
            <a:ext cx="2434866" cy="745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74040">
              <a:lnSpc>
                <a:spcPts val="1200"/>
              </a:lnSpc>
              <a:spcBef>
                <a:spcPts val="10"/>
              </a:spcBef>
            </a:pPr>
            <a:r>
              <a:rPr lang="fr-FR" sz="1000" dirty="0">
                <a:solidFill>
                  <a:srgbClr val="364157"/>
                </a:solidFill>
                <a:latin typeface="Calibri" panose="020F0502020204030204" pitchFamily="34" charset="0"/>
                <a:cs typeface="Calibri" panose="020F0502020204030204" pitchFamily="34" charset="0"/>
              </a:rPr>
              <a:t>Bâtiment</a:t>
            </a:r>
            <a:r>
              <a:rPr lang="fr-FR" sz="1000" spc="-95" dirty="0">
                <a:solidFill>
                  <a:srgbClr val="364157"/>
                </a:solidFill>
                <a:latin typeface="Calibri" panose="020F0502020204030204" pitchFamily="34" charset="0"/>
                <a:cs typeface="Calibri" panose="020F0502020204030204" pitchFamily="34" charset="0"/>
              </a:rPr>
              <a:t> </a:t>
            </a:r>
            <a:r>
              <a:rPr lang="fr-FR" sz="1000" dirty="0">
                <a:solidFill>
                  <a:srgbClr val="364157"/>
                </a:solidFill>
                <a:latin typeface="Calibri" panose="020F0502020204030204" pitchFamily="34" charset="0"/>
                <a:cs typeface="Calibri" panose="020F0502020204030204" pitchFamily="34" charset="0"/>
              </a:rPr>
              <a:t>B612</a:t>
            </a:r>
          </a:p>
          <a:p>
            <a:pPr marL="12700" marR="574040">
              <a:lnSpc>
                <a:spcPts val="1200"/>
              </a:lnSpc>
              <a:spcBef>
                <a:spcPts val="10"/>
              </a:spcBef>
            </a:pPr>
            <a:r>
              <a:rPr lang="fr-FR" sz="1000" dirty="0">
                <a:solidFill>
                  <a:srgbClr val="364157"/>
                </a:solidFill>
                <a:latin typeface="Calibri" panose="020F0502020204030204" pitchFamily="34" charset="0"/>
                <a:cs typeface="Calibri" panose="020F0502020204030204" pitchFamily="34" charset="0"/>
              </a:rPr>
              <a:t>3 rue</a:t>
            </a:r>
            <a:r>
              <a:rPr lang="fr-FR" sz="1000" spc="-55" dirty="0">
                <a:solidFill>
                  <a:srgbClr val="364157"/>
                </a:solidFill>
                <a:latin typeface="Calibri" panose="020F0502020204030204" pitchFamily="34" charset="0"/>
                <a:cs typeface="Calibri" panose="020F0502020204030204" pitchFamily="34" charset="0"/>
              </a:rPr>
              <a:t> </a:t>
            </a:r>
            <a:r>
              <a:rPr lang="fr-FR" sz="1000" spc="-25" dirty="0">
                <a:solidFill>
                  <a:srgbClr val="364157"/>
                </a:solidFill>
                <a:latin typeface="Calibri" panose="020F0502020204030204" pitchFamily="34" charset="0"/>
                <a:cs typeface="Calibri" panose="020F0502020204030204" pitchFamily="34" charset="0"/>
              </a:rPr>
              <a:t>Tarfaya</a:t>
            </a:r>
            <a:r>
              <a:rPr lang="fr-FR" sz="1000" dirty="0">
                <a:latin typeface="Calibri" panose="020F0502020204030204" pitchFamily="34" charset="0"/>
                <a:cs typeface="Calibri" panose="020F0502020204030204" pitchFamily="34" charset="0"/>
              </a:rPr>
              <a:t> </a:t>
            </a:r>
            <a:r>
              <a:rPr lang="fr-FR" sz="1000" spc="-5" dirty="0">
                <a:solidFill>
                  <a:srgbClr val="364157"/>
                </a:solidFill>
                <a:latin typeface="Calibri" panose="020F0502020204030204" pitchFamily="34" charset="0"/>
                <a:cs typeface="Calibri" panose="020F0502020204030204" pitchFamily="34" charset="0"/>
              </a:rPr>
              <a:t>CS</a:t>
            </a:r>
            <a:r>
              <a:rPr lang="fr-FR" sz="1000" spc="-10" dirty="0">
                <a:solidFill>
                  <a:srgbClr val="364157"/>
                </a:solidFill>
                <a:latin typeface="Calibri" panose="020F0502020204030204" pitchFamily="34" charset="0"/>
                <a:cs typeface="Calibri" panose="020F0502020204030204" pitchFamily="34" charset="0"/>
              </a:rPr>
              <a:t> </a:t>
            </a:r>
            <a:r>
              <a:rPr lang="fr-FR" sz="1000" spc="-5" dirty="0">
                <a:solidFill>
                  <a:srgbClr val="364157"/>
                </a:solidFill>
                <a:latin typeface="Calibri" panose="020F0502020204030204" pitchFamily="34" charset="0"/>
                <a:cs typeface="Calibri" panose="020F0502020204030204" pitchFamily="34" charset="0"/>
              </a:rPr>
              <a:t>64403 31405 </a:t>
            </a:r>
            <a:r>
              <a:rPr lang="fr-FR" sz="1000" spc="-20" dirty="0">
                <a:solidFill>
                  <a:srgbClr val="364157"/>
                </a:solidFill>
                <a:latin typeface="Calibri" panose="020F0502020204030204" pitchFamily="34" charset="0"/>
                <a:cs typeface="Calibri" panose="020F0502020204030204" pitchFamily="34" charset="0"/>
              </a:rPr>
              <a:t>Toulouse </a:t>
            </a:r>
            <a:r>
              <a:rPr lang="fr-FR" sz="1000" spc="-5" dirty="0">
                <a:solidFill>
                  <a:srgbClr val="364157"/>
                </a:solidFill>
                <a:latin typeface="Calibri" panose="020F0502020204030204" pitchFamily="34" charset="0"/>
                <a:cs typeface="Calibri" panose="020F0502020204030204" pitchFamily="34" charset="0"/>
              </a:rPr>
              <a:t>Cedex</a:t>
            </a:r>
            <a:r>
              <a:rPr lang="fr-FR" sz="1000" spc="-70" dirty="0">
                <a:solidFill>
                  <a:srgbClr val="364157"/>
                </a:solidFill>
                <a:latin typeface="Calibri" panose="020F0502020204030204" pitchFamily="34" charset="0"/>
                <a:cs typeface="Calibri" panose="020F0502020204030204" pitchFamily="34" charset="0"/>
              </a:rPr>
              <a:t> </a:t>
            </a:r>
            <a:r>
              <a:rPr lang="fr-FR" sz="1000" dirty="0">
                <a:solidFill>
                  <a:srgbClr val="364157"/>
                </a:solidFill>
                <a:latin typeface="Calibri" panose="020F0502020204030204" pitchFamily="34" charset="0"/>
                <a:cs typeface="Calibri" panose="020F0502020204030204" pitchFamily="34" charset="0"/>
              </a:rPr>
              <a:t>4</a:t>
            </a:r>
            <a:endParaRPr lang="fr-FR" sz="1000" dirty="0">
              <a:latin typeface="Calibri" panose="020F0502020204030204" pitchFamily="34" charset="0"/>
              <a:cs typeface="Calibri" panose="020F0502020204030204" pitchFamily="34" charset="0"/>
            </a:endParaRPr>
          </a:p>
        </p:txBody>
      </p:sp>
      <p:pic>
        <p:nvPicPr>
          <p:cNvPr id="19" name="Image 18">
            <a:extLst>
              <a:ext uri="{FF2B5EF4-FFF2-40B4-BE49-F238E27FC236}">
                <a16:creationId xmlns:a16="http://schemas.microsoft.com/office/drawing/2014/main" id="{B973A835-7360-3B4E-9A02-AD2A1123A1B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7354" y="648517"/>
            <a:ext cx="239880" cy="239880"/>
          </a:xfrm>
          <a:prstGeom prst="rect">
            <a:avLst/>
          </a:prstGeom>
        </p:spPr>
      </p:pic>
      <p:sp>
        <p:nvSpPr>
          <p:cNvPr id="20" name="Titre 1">
            <a:extLst>
              <a:ext uri="{FF2B5EF4-FFF2-40B4-BE49-F238E27FC236}">
                <a16:creationId xmlns:a16="http://schemas.microsoft.com/office/drawing/2014/main" id="{5F075AF5-263D-6E44-A91C-A86D20DF5F31}"/>
              </a:ext>
            </a:extLst>
          </p:cNvPr>
          <p:cNvSpPr txBox="1">
            <a:spLocks/>
          </p:cNvSpPr>
          <p:nvPr/>
        </p:nvSpPr>
        <p:spPr>
          <a:xfrm>
            <a:off x="962487" y="1616369"/>
            <a:ext cx="1192464" cy="43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1600" b="1" dirty="0">
                <a:solidFill>
                  <a:srgbClr val="0E1B31"/>
                </a:solidFill>
              </a:rPr>
              <a:t>Bordeaux</a:t>
            </a:r>
          </a:p>
        </p:txBody>
      </p:sp>
      <p:sp>
        <p:nvSpPr>
          <p:cNvPr id="21" name="Titre 1">
            <a:extLst>
              <a:ext uri="{FF2B5EF4-FFF2-40B4-BE49-F238E27FC236}">
                <a16:creationId xmlns:a16="http://schemas.microsoft.com/office/drawing/2014/main" id="{4E6CD0E3-9C04-D544-95C7-383EF616804A}"/>
              </a:ext>
            </a:extLst>
          </p:cNvPr>
          <p:cNvSpPr txBox="1">
            <a:spLocks/>
          </p:cNvSpPr>
          <p:nvPr/>
        </p:nvSpPr>
        <p:spPr>
          <a:xfrm>
            <a:off x="962487" y="1919754"/>
            <a:ext cx="2434866" cy="745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ts val="1200"/>
              </a:lnSpc>
              <a:spcBef>
                <a:spcPts val="10"/>
              </a:spcBef>
            </a:pPr>
            <a:r>
              <a:rPr lang="fr-FR" sz="1000" dirty="0">
                <a:solidFill>
                  <a:srgbClr val="384057"/>
                </a:solidFill>
                <a:latin typeface="Calibri" panose="020F0502020204030204" pitchFamily="34" charset="0"/>
                <a:cs typeface="Calibri" panose="020F0502020204030204" pitchFamily="34" charset="0"/>
              </a:rPr>
              <a:t>Immeuble Pégase - Bordeaux Métropole Pôle Territorial Ouest  10/12 rue des Satellites  33185 Le Haillan</a:t>
            </a:r>
          </a:p>
        </p:txBody>
      </p:sp>
      <p:sp>
        <p:nvSpPr>
          <p:cNvPr id="23" name="Titre 1">
            <a:extLst>
              <a:ext uri="{FF2B5EF4-FFF2-40B4-BE49-F238E27FC236}">
                <a16:creationId xmlns:a16="http://schemas.microsoft.com/office/drawing/2014/main" id="{5D292111-6570-2B46-89BA-6B75D90C0A7D}"/>
              </a:ext>
            </a:extLst>
          </p:cNvPr>
          <p:cNvSpPr txBox="1">
            <a:spLocks/>
          </p:cNvSpPr>
          <p:nvPr/>
        </p:nvSpPr>
        <p:spPr>
          <a:xfrm>
            <a:off x="962487" y="2647571"/>
            <a:ext cx="1192464" cy="43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1600" b="1" dirty="0">
                <a:solidFill>
                  <a:srgbClr val="0E1B31"/>
                </a:solidFill>
              </a:rPr>
              <a:t>Pau</a:t>
            </a:r>
          </a:p>
        </p:txBody>
      </p:sp>
      <p:sp>
        <p:nvSpPr>
          <p:cNvPr id="24" name="Titre 1">
            <a:extLst>
              <a:ext uri="{FF2B5EF4-FFF2-40B4-BE49-F238E27FC236}">
                <a16:creationId xmlns:a16="http://schemas.microsoft.com/office/drawing/2014/main" id="{4F45BE32-FE9F-CC44-B3D8-630E49B8824C}"/>
              </a:ext>
            </a:extLst>
          </p:cNvPr>
          <p:cNvSpPr txBox="1">
            <a:spLocks/>
          </p:cNvSpPr>
          <p:nvPr/>
        </p:nvSpPr>
        <p:spPr>
          <a:xfrm>
            <a:off x="962486" y="2898543"/>
            <a:ext cx="2434867" cy="745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ts val="1170"/>
              </a:lnSpc>
            </a:pPr>
            <a:r>
              <a:rPr lang="fr-FR" sz="1000" spc="-5" dirty="0">
                <a:solidFill>
                  <a:srgbClr val="364157"/>
                </a:solidFill>
                <a:latin typeface="Calibri" panose="020F0502020204030204" pitchFamily="34" charset="0"/>
                <a:cs typeface="Calibri" panose="020F0502020204030204" pitchFamily="34" charset="0"/>
              </a:rPr>
              <a:t>Chez</a:t>
            </a:r>
            <a:r>
              <a:rPr lang="fr-FR" sz="1000" spc="-15" dirty="0">
                <a:solidFill>
                  <a:srgbClr val="364157"/>
                </a:solidFill>
                <a:latin typeface="Calibri" panose="020F0502020204030204" pitchFamily="34" charset="0"/>
                <a:cs typeface="Calibri" panose="020F0502020204030204" pitchFamily="34" charset="0"/>
              </a:rPr>
              <a:t> </a:t>
            </a:r>
            <a:r>
              <a:rPr lang="fr-FR" sz="1000" spc="-5" dirty="0" err="1">
                <a:solidFill>
                  <a:srgbClr val="364157"/>
                </a:solidFill>
                <a:latin typeface="Calibri" panose="020F0502020204030204" pitchFamily="34" charset="0"/>
                <a:cs typeface="Calibri" panose="020F0502020204030204" pitchFamily="34" charset="0"/>
              </a:rPr>
              <a:t>Helioparc</a:t>
            </a:r>
            <a:r>
              <a:rPr lang="fr-FR" sz="1000" spc="-5" dirty="0">
                <a:latin typeface="Calibri" panose="020F0502020204030204" pitchFamily="34" charset="0"/>
                <a:cs typeface="Calibri" panose="020F0502020204030204" pitchFamily="34" charset="0"/>
              </a:rPr>
              <a:t> - </a:t>
            </a:r>
            <a:r>
              <a:rPr lang="fr-FR" sz="1000" dirty="0">
                <a:solidFill>
                  <a:srgbClr val="364157"/>
                </a:solidFill>
                <a:latin typeface="Calibri" panose="020F0502020204030204" pitchFamily="34" charset="0"/>
                <a:cs typeface="Calibri" panose="020F0502020204030204" pitchFamily="34" charset="0"/>
              </a:rPr>
              <a:t>2 </a:t>
            </a:r>
            <a:r>
              <a:rPr lang="fr-FR" sz="1000" spc="-5" dirty="0">
                <a:solidFill>
                  <a:srgbClr val="364157"/>
                </a:solidFill>
                <a:latin typeface="Calibri" panose="020F0502020204030204" pitchFamily="34" charset="0"/>
                <a:cs typeface="Calibri" panose="020F0502020204030204" pitchFamily="34" charset="0"/>
              </a:rPr>
              <a:t>avenue </a:t>
            </a:r>
            <a:r>
              <a:rPr lang="fr-FR" sz="1000" dirty="0">
                <a:solidFill>
                  <a:srgbClr val="364157"/>
                </a:solidFill>
                <a:latin typeface="Calibri" panose="020F0502020204030204" pitchFamily="34" charset="0"/>
                <a:cs typeface="Calibri" panose="020F0502020204030204" pitchFamily="34" charset="0"/>
              </a:rPr>
              <a:t>Pierre</a:t>
            </a:r>
            <a:r>
              <a:rPr lang="fr-FR" sz="1000" spc="-95" dirty="0">
                <a:solidFill>
                  <a:srgbClr val="364157"/>
                </a:solidFill>
                <a:latin typeface="Calibri" panose="020F0502020204030204" pitchFamily="34" charset="0"/>
                <a:cs typeface="Calibri" panose="020F0502020204030204" pitchFamily="34" charset="0"/>
              </a:rPr>
              <a:t> </a:t>
            </a:r>
            <a:r>
              <a:rPr lang="fr-FR" sz="1000" spc="-5" dirty="0" err="1">
                <a:solidFill>
                  <a:srgbClr val="364157"/>
                </a:solidFill>
                <a:latin typeface="Calibri" panose="020F0502020204030204" pitchFamily="34" charset="0"/>
                <a:cs typeface="Calibri" panose="020F0502020204030204" pitchFamily="34" charset="0"/>
              </a:rPr>
              <a:t>Hangot</a:t>
            </a:r>
            <a:r>
              <a:rPr lang="fr-FR" sz="1000" spc="-5" dirty="0">
                <a:solidFill>
                  <a:srgbClr val="364157"/>
                </a:solidFill>
                <a:latin typeface="Calibri" panose="020F0502020204030204" pitchFamily="34" charset="0"/>
                <a:cs typeface="Calibri" panose="020F0502020204030204" pitchFamily="34" charset="0"/>
              </a:rPr>
              <a:t> </a:t>
            </a:r>
            <a:br>
              <a:rPr lang="fr-FR" sz="1000" spc="-5" dirty="0">
                <a:solidFill>
                  <a:srgbClr val="364157"/>
                </a:solidFill>
                <a:latin typeface="Calibri" panose="020F0502020204030204" pitchFamily="34" charset="0"/>
                <a:cs typeface="Calibri" panose="020F0502020204030204" pitchFamily="34" charset="0"/>
              </a:rPr>
            </a:br>
            <a:r>
              <a:rPr lang="fr-FR" sz="1000" spc="-5" dirty="0">
                <a:solidFill>
                  <a:srgbClr val="364157"/>
                </a:solidFill>
                <a:latin typeface="Calibri" panose="020F0502020204030204" pitchFamily="34" charset="0"/>
                <a:cs typeface="Calibri" panose="020F0502020204030204" pitchFamily="34" charset="0"/>
              </a:rPr>
              <a:t>64053 </a:t>
            </a:r>
            <a:r>
              <a:rPr lang="fr-FR" sz="1000" dirty="0">
                <a:solidFill>
                  <a:srgbClr val="364157"/>
                </a:solidFill>
                <a:latin typeface="Calibri" panose="020F0502020204030204" pitchFamily="34" charset="0"/>
                <a:cs typeface="Calibri" panose="020F0502020204030204" pitchFamily="34" charset="0"/>
              </a:rPr>
              <a:t>Pau </a:t>
            </a:r>
            <a:r>
              <a:rPr lang="fr-FR" sz="1000" spc="-5" dirty="0">
                <a:solidFill>
                  <a:srgbClr val="364157"/>
                </a:solidFill>
                <a:latin typeface="Calibri" panose="020F0502020204030204" pitchFamily="34" charset="0"/>
                <a:cs typeface="Calibri" panose="020F0502020204030204" pitchFamily="34" charset="0"/>
              </a:rPr>
              <a:t>Cedex</a:t>
            </a:r>
            <a:r>
              <a:rPr lang="fr-FR" sz="1000" spc="-35" dirty="0">
                <a:solidFill>
                  <a:srgbClr val="364157"/>
                </a:solidFill>
                <a:latin typeface="Calibri" panose="020F0502020204030204" pitchFamily="34" charset="0"/>
                <a:cs typeface="Calibri" panose="020F0502020204030204" pitchFamily="34" charset="0"/>
              </a:rPr>
              <a:t> </a:t>
            </a:r>
            <a:r>
              <a:rPr lang="fr-FR" sz="1000" dirty="0">
                <a:solidFill>
                  <a:srgbClr val="364157"/>
                </a:solidFill>
                <a:latin typeface="Calibri" panose="020F0502020204030204" pitchFamily="34" charset="0"/>
                <a:cs typeface="Calibri" panose="020F0502020204030204" pitchFamily="34" charset="0"/>
              </a:rPr>
              <a:t>9</a:t>
            </a:r>
            <a:endParaRPr lang="fr-FR" sz="1000" dirty="0">
              <a:latin typeface="Calibri" panose="020F0502020204030204" pitchFamily="34" charset="0"/>
              <a:cs typeface="Calibri" panose="020F0502020204030204" pitchFamily="34" charset="0"/>
            </a:endParaRPr>
          </a:p>
        </p:txBody>
      </p:sp>
      <p:sp>
        <p:nvSpPr>
          <p:cNvPr id="26" name="Titre 1">
            <a:extLst>
              <a:ext uri="{FF2B5EF4-FFF2-40B4-BE49-F238E27FC236}">
                <a16:creationId xmlns:a16="http://schemas.microsoft.com/office/drawing/2014/main" id="{F5E354CC-3207-9A40-980F-D1479F11E05E}"/>
              </a:ext>
            </a:extLst>
          </p:cNvPr>
          <p:cNvSpPr txBox="1">
            <a:spLocks/>
          </p:cNvSpPr>
          <p:nvPr/>
        </p:nvSpPr>
        <p:spPr>
          <a:xfrm>
            <a:off x="962486" y="3550315"/>
            <a:ext cx="1551977" cy="43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1600" b="1" dirty="0">
                <a:solidFill>
                  <a:srgbClr val="0E1B31"/>
                </a:solidFill>
              </a:rPr>
              <a:t>Montpellier</a:t>
            </a:r>
          </a:p>
        </p:txBody>
      </p:sp>
      <p:sp>
        <p:nvSpPr>
          <p:cNvPr id="27" name="Titre 1">
            <a:extLst>
              <a:ext uri="{FF2B5EF4-FFF2-40B4-BE49-F238E27FC236}">
                <a16:creationId xmlns:a16="http://schemas.microsoft.com/office/drawing/2014/main" id="{5B888D3D-C427-B541-9E5F-150D019FD11B}"/>
              </a:ext>
            </a:extLst>
          </p:cNvPr>
          <p:cNvSpPr txBox="1">
            <a:spLocks/>
          </p:cNvSpPr>
          <p:nvPr/>
        </p:nvSpPr>
        <p:spPr>
          <a:xfrm>
            <a:off x="983046" y="3877332"/>
            <a:ext cx="2640223" cy="745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ts val="1200"/>
              </a:lnSpc>
              <a:spcBef>
                <a:spcPts val="10"/>
              </a:spcBef>
            </a:pPr>
            <a:r>
              <a:rPr lang="fr-FR" sz="1000" spc="-5" dirty="0">
                <a:solidFill>
                  <a:srgbClr val="364157"/>
                </a:solidFill>
                <a:latin typeface="Calibri" panose="020F0502020204030204" pitchFamily="34" charset="0"/>
                <a:cs typeface="Calibri" panose="020F0502020204030204" pitchFamily="34" charset="0"/>
              </a:rPr>
              <a:t>Cité de l’économie et des </a:t>
            </a:r>
            <a:r>
              <a:rPr lang="fr-FR" sz="1000" dirty="0">
                <a:solidFill>
                  <a:srgbClr val="364157"/>
                </a:solidFill>
                <a:latin typeface="Calibri" panose="020F0502020204030204" pitchFamily="34" charset="0"/>
                <a:cs typeface="Calibri" panose="020F0502020204030204" pitchFamily="34" charset="0"/>
              </a:rPr>
              <a:t>métiers </a:t>
            </a:r>
            <a:r>
              <a:rPr lang="fr-FR" sz="1000" spc="-5" dirty="0">
                <a:solidFill>
                  <a:srgbClr val="364157"/>
                </a:solidFill>
                <a:latin typeface="Calibri" panose="020F0502020204030204" pitchFamily="34" charset="0"/>
                <a:cs typeface="Calibri" panose="020F0502020204030204" pitchFamily="34" charset="0"/>
              </a:rPr>
              <a:t>de demain  132 </a:t>
            </a:r>
            <a:r>
              <a:rPr lang="fr-FR" sz="1000" dirty="0">
                <a:solidFill>
                  <a:srgbClr val="364157"/>
                </a:solidFill>
                <a:latin typeface="Calibri" panose="020F0502020204030204" pitchFamily="34" charset="0"/>
                <a:cs typeface="Calibri" panose="020F0502020204030204" pitchFamily="34" charset="0"/>
              </a:rPr>
              <a:t>Boulevard Pénélope (Bureau </a:t>
            </a:r>
            <a:r>
              <a:rPr lang="fr-FR" sz="800" dirty="0"/>
              <a:t>4B160</a:t>
            </a:r>
            <a:r>
              <a:rPr lang="fr-FR" sz="1000" spc="-5" dirty="0">
                <a:solidFill>
                  <a:srgbClr val="364157"/>
                </a:solidFill>
                <a:latin typeface="Calibri" panose="020F0502020204030204" pitchFamily="34" charset="0"/>
                <a:cs typeface="Calibri" panose="020F0502020204030204" pitchFamily="34" charset="0"/>
              </a:rPr>
              <a:t>)  </a:t>
            </a:r>
          </a:p>
          <a:p>
            <a:pPr marL="12700" marR="5080">
              <a:lnSpc>
                <a:spcPts val="1200"/>
              </a:lnSpc>
              <a:spcBef>
                <a:spcPts val="10"/>
              </a:spcBef>
            </a:pPr>
            <a:r>
              <a:rPr lang="fr-FR" sz="1000" spc="-5" dirty="0">
                <a:solidFill>
                  <a:srgbClr val="364157"/>
                </a:solidFill>
                <a:latin typeface="Calibri" panose="020F0502020204030204" pitchFamily="34" charset="0"/>
                <a:cs typeface="Calibri" panose="020F0502020204030204" pitchFamily="34" charset="0"/>
              </a:rPr>
              <a:t>34000</a:t>
            </a:r>
            <a:r>
              <a:rPr lang="fr-FR" sz="1000" spc="-10" dirty="0">
                <a:solidFill>
                  <a:srgbClr val="364157"/>
                </a:solidFill>
                <a:latin typeface="Calibri" panose="020F0502020204030204" pitchFamily="34" charset="0"/>
                <a:cs typeface="Calibri" panose="020F0502020204030204" pitchFamily="34" charset="0"/>
              </a:rPr>
              <a:t> </a:t>
            </a:r>
            <a:r>
              <a:rPr lang="fr-FR" sz="1000" dirty="0">
                <a:solidFill>
                  <a:srgbClr val="364157"/>
                </a:solidFill>
                <a:latin typeface="Calibri" panose="020F0502020204030204" pitchFamily="34" charset="0"/>
                <a:cs typeface="Calibri" panose="020F0502020204030204" pitchFamily="34" charset="0"/>
              </a:rPr>
              <a:t>Montpellier</a:t>
            </a:r>
            <a:endParaRPr lang="fr-FR" sz="1000" dirty="0">
              <a:latin typeface="Calibri" panose="020F0502020204030204" pitchFamily="34" charset="0"/>
              <a:cs typeface="Calibri" panose="020F0502020204030204" pitchFamily="34" charset="0"/>
            </a:endParaRPr>
          </a:p>
        </p:txBody>
      </p:sp>
      <p:sp>
        <p:nvSpPr>
          <p:cNvPr id="29" name="Titre 1">
            <a:extLst>
              <a:ext uri="{FF2B5EF4-FFF2-40B4-BE49-F238E27FC236}">
                <a16:creationId xmlns:a16="http://schemas.microsoft.com/office/drawing/2014/main" id="{B6EBF9F1-B47F-414E-B478-E54E4C4170AC}"/>
              </a:ext>
            </a:extLst>
          </p:cNvPr>
          <p:cNvSpPr txBox="1">
            <a:spLocks/>
          </p:cNvSpPr>
          <p:nvPr/>
        </p:nvSpPr>
        <p:spPr>
          <a:xfrm>
            <a:off x="962487" y="4595535"/>
            <a:ext cx="1192464" cy="43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1600" b="1" dirty="0">
                <a:solidFill>
                  <a:srgbClr val="0E1B31"/>
                </a:solidFill>
              </a:rPr>
              <a:t>Rochefort</a:t>
            </a:r>
          </a:p>
        </p:txBody>
      </p:sp>
      <p:sp>
        <p:nvSpPr>
          <p:cNvPr id="30" name="Titre 1">
            <a:extLst>
              <a:ext uri="{FF2B5EF4-FFF2-40B4-BE49-F238E27FC236}">
                <a16:creationId xmlns:a16="http://schemas.microsoft.com/office/drawing/2014/main" id="{DBA726B3-E5B8-A64C-A9FB-182124E425D3}"/>
              </a:ext>
            </a:extLst>
          </p:cNvPr>
          <p:cNvSpPr txBox="1">
            <a:spLocks/>
          </p:cNvSpPr>
          <p:nvPr/>
        </p:nvSpPr>
        <p:spPr>
          <a:xfrm>
            <a:off x="983046" y="4837754"/>
            <a:ext cx="2640223" cy="745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180340">
              <a:lnSpc>
                <a:spcPts val="1200"/>
              </a:lnSpc>
              <a:spcBef>
                <a:spcPts val="10"/>
              </a:spcBef>
            </a:pPr>
            <a:r>
              <a:rPr lang="fr-FR" sz="1000" spc="-5" dirty="0">
                <a:solidFill>
                  <a:srgbClr val="364157"/>
                </a:solidFill>
                <a:latin typeface="Calibri" panose="020F0502020204030204" pitchFamily="34" charset="0"/>
                <a:cs typeface="Calibri" panose="020F0502020204030204" pitchFamily="34" charset="0"/>
              </a:rPr>
              <a:t>22 </a:t>
            </a:r>
            <a:r>
              <a:rPr lang="fr-FR" sz="1000" dirty="0">
                <a:solidFill>
                  <a:srgbClr val="364157"/>
                </a:solidFill>
                <a:latin typeface="Calibri" panose="020F0502020204030204" pitchFamily="34" charset="0"/>
                <a:cs typeface="Calibri" panose="020F0502020204030204" pitchFamily="34" charset="0"/>
              </a:rPr>
              <a:t>rue </a:t>
            </a:r>
            <a:r>
              <a:rPr lang="fr-FR" sz="1000" spc="-5" dirty="0">
                <a:solidFill>
                  <a:srgbClr val="364157"/>
                </a:solidFill>
                <a:latin typeface="Calibri" panose="020F0502020204030204" pitchFamily="34" charset="0"/>
                <a:cs typeface="Calibri" panose="020F0502020204030204" pitchFamily="34" charset="0"/>
              </a:rPr>
              <a:t>de</a:t>
            </a:r>
            <a:r>
              <a:rPr lang="fr-FR" sz="1000" spc="-90" dirty="0">
                <a:solidFill>
                  <a:srgbClr val="364157"/>
                </a:solidFill>
                <a:latin typeface="Calibri" panose="020F0502020204030204" pitchFamily="34" charset="0"/>
                <a:cs typeface="Calibri" panose="020F0502020204030204" pitchFamily="34" charset="0"/>
              </a:rPr>
              <a:t> </a:t>
            </a:r>
            <a:r>
              <a:rPr lang="fr-FR" sz="1000" spc="-5" dirty="0">
                <a:solidFill>
                  <a:srgbClr val="364157"/>
                </a:solidFill>
                <a:latin typeface="Calibri" panose="020F0502020204030204" pitchFamily="34" charset="0"/>
                <a:cs typeface="Calibri" panose="020F0502020204030204" pitchFamily="34" charset="0"/>
              </a:rPr>
              <a:t>l’Arsenal </a:t>
            </a:r>
            <a:br>
              <a:rPr lang="fr-FR" sz="1000" spc="-5" dirty="0">
                <a:solidFill>
                  <a:srgbClr val="364157"/>
                </a:solidFill>
                <a:latin typeface="Calibri" panose="020F0502020204030204" pitchFamily="34" charset="0"/>
                <a:cs typeface="Calibri" panose="020F0502020204030204" pitchFamily="34" charset="0"/>
              </a:rPr>
            </a:br>
            <a:r>
              <a:rPr lang="fr-FR" sz="1000" spc="-5" dirty="0">
                <a:solidFill>
                  <a:srgbClr val="364157"/>
                </a:solidFill>
                <a:latin typeface="Calibri" panose="020F0502020204030204" pitchFamily="34" charset="0"/>
                <a:cs typeface="Calibri" panose="020F0502020204030204" pitchFamily="34" charset="0"/>
              </a:rPr>
              <a:t>17300</a:t>
            </a:r>
            <a:r>
              <a:rPr lang="fr-FR" sz="1000" spc="-25" dirty="0">
                <a:solidFill>
                  <a:srgbClr val="364157"/>
                </a:solidFill>
                <a:latin typeface="Calibri" panose="020F0502020204030204" pitchFamily="34" charset="0"/>
                <a:cs typeface="Calibri" panose="020F0502020204030204" pitchFamily="34" charset="0"/>
              </a:rPr>
              <a:t> </a:t>
            </a:r>
            <a:r>
              <a:rPr lang="fr-FR" sz="1000" spc="-5" dirty="0">
                <a:solidFill>
                  <a:srgbClr val="364157"/>
                </a:solidFill>
                <a:latin typeface="Calibri" panose="020F0502020204030204" pitchFamily="34" charset="0"/>
                <a:cs typeface="Calibri" panose="020F0502020204030204" pitchFamily="34" charset="0"/>
              </a:rPr>
              <a:t>Rochefort</a:t>
            </a:r>
            <a:endParaRPr lang="fr-FR" sz="1000" dirty="0">
              <a:latin typeface="Calibri" panose="020F0502020204030204" pitchFamily="34" charset="0"/>
              <a:cs typeface="Calibri" panose="020F0502020204030204" pitchFamily="34" charset="0"/>
            </a:endParaRPr>
          </a:p>
        </p:txBody>
      </p:sp>
      <p:sp>
        <p:nvSpPr>
          <p:cNvPr id="32" name="Titre 1">
            <a:extLst>
              <a:ext uri="{FF2B5EF4-FFF2-40B4-BE49-F238E27FC236}">
                <a16:creationId xmlns:a16="http://schemas.microsoft.com/office/drawing/2014/main" id="{2581D0E2-E8CD-4F46-A7BF-019A60BB9CD0}"/>
              </a:ext>
            </a:extLst>
          </p:cNvPr>
          <p:cNvSpPr txBox="1">
            <a:spLocks/>
          </p:cNvSpPr>
          <p:nvPr/>
        </p:nvSpPr>
        <p:spPr>
          <a:xfrm>
            <a:off x="4998456" y="2453174"/>
            <a:ext cx="519214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35"/>
              </a:spcBef>
            </a:pPr>
            <a:r>
              <a:rPr lang="fr-FR" sz="1600" b="1" spc="-5" dirty="0">
                <a:solidFill>
                  <a:schemeClr val="bg1">
                    <a:lumMod val="95000"/>
                  </a:schemeClr>
                </a:solidFill>
                <a:latin typeface="Calibri" panose="020F0502020204030204" pitchFamily="34" charset="0"/>
                <a:cs typeface="Calibri" panose="020F0502020204030204" pitchFamily="34" charset="0"/>
              </a:rPr>
              <a:t>Tél. : </a:t>
            </a:r>
            <a:r>
              <a:rPr lang="fr-FR" sz="1600" spc="-5" dirty="0">
                <a:solidFill>
                  <a:srgbClr val="22A0D2"/>
                </a:solidFill>
                <a:latin typeface="Calibri" panose="020F0502020204030204" pitchFamily="34" charset="0"/>
                <a:cs typeface="Calibri" panose="020F0502020204030204" pitchFamily="34" charset="0"/>
              </a:rPr>
              <a:t>+33 (0)5 61 14 80 30</a:t>
            </a:r>
            <a:br>
              <a:rPr lang="fr-FR" sz="1600" spc="-5" dirty="0">
                <a:solidFill>
                  <a:srgbClr val="22A0D2"/>
                </a:solidFill>
                <a:latin typeface="Calibri" panose="020F0502020204030204" pitchFamily="34" charset="0"/>
                <a:cs typeface="Calibri" panose="020F0502020204030204" pitchFamily="34" charset="0"/>
              </a:rPr>
            </a:br>
            <a:r>
              <a:rPr lang="fr-FR" sz="1600" b="1" spc="-5" dirty="0">
                <a:solidFill>
                  <a:schemeClr val="bg1">
                    <a:lumMod val="95000"/>
                  </a:schemeClr>
                </a:solidFill>
                <a:latin typeface="Calibri" panose="020F0502020204030204" pitchFamily="34" charset="0"/>
                <a:cs typeface="Calibri" panose="020F0502020204030204" pitchFamily="34" charset="0"/>
              </a:rPr>
              <a:t>E-mail :</a:t>
            </a:r>
            <a:r>
              <a:rPr lang="fr-FR" sz="1600" spc="-5" dirty="0">
                <a:solidFill>
                  <a:srgbClr val="22A0D2"/>
                </a:solidFill>
                <a:latin typeface="Calibri" panose="020F0502020204030204" pitchFamily="34" charset="0"/>
                <a:cs typeface="Calibri" panose="020F0502020204030204" pitchFamily="34" charset="0"/>
              </a:rPr>
              <a:t> </a:t>
            </a:r>
            <a:r>
              <a:rPr lang="fr-FR" sz="1600" spc="-5" dirty="0" err="1">
                <a:solidFill>
                  <a:srgbClr val="22A0D2"/>
                </a:solidFill>
                <a:latin typeface="Calibri" panose="020F0502020204030204" pitchFamily="34" charset="0"/>
                <a:cs typeface="Calibri" panose="020F0502020204030204" pitchFamily="34" charset="0"/>
              </a:rPr>
              <a:t>contact@aerospace-valley.com</a:t>
            </a:r>
            <a:endParaRPr lang="fr-FR" sz="1600" spc="-5" dirty="0">
              <a:solidFill>
                <a:srgbClr val="22A0D2"/>
              </a:solidFill>
              <a:latin typeface="Calibri" panose="020F0502020204030204" pitchFamily="34" charset="0"/>
              <a:cs typeface="Calibri" panose="020F0502020204030204" pitchFamily="34" charset="0"/>
            </a:endParaRPr>
          </a:p>
        </p:txBody>
      </p:sp>
      <p:pic>
        <p:nvPicPr>
          <p:cNvPr id="33" name="Image 32">
            <a:extLst>
              <a:ext uri="{FF2B5EF4-FFF2-40B4-BE49-F238E27FC236}">
                <a16:creationId xmlns:a16="http://schemas.microsoft.com/office/drawing/2014/main" id="{7194A92E-7D78-6144-9AF8-D2FE7C0836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40055" y="3555831"/>
            <a:ext cx="268828" cy="268828"/>
          </a:xfrm>
          <a:prstGeom prst="rect">
            <a:avLst/>
          </a:prstGeom>
        </p:spPr>
      </p:pic>
      <p:sp>
        <p:nvSpPr>
          <p:cNvPr id="34" name="Titre 1">
            <a:extLst>
              <a:ext uri="{FF2B5EF4-FFF2-40B4-BE49-F238E27FC236}">
                <a16:creationId xmlns:a16="http://schemas.microsoft.com/office/drawing/2014/main" id="{C9C14CA4-8A56-1443-8BE7-B2105A55F527}"/>
              </a:ext>
            </a:extLst>
          </p:cNvPr>
          <p:cNvSpPr txBox="1">
            <a:spLocks/>
          </p:cNvSpPr>
          <p:nvPr/>
        </p:nvSpPr>
        <p:spPr>
          <a:xfrm>
            <a:off x="5451388" y="3452374"/>
            <a:ext cx="5192144" cy="4390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35"/>
              </a:spcBef>
            </a:pPr>
            <a:r>
              <a:rPr lang="fr-FR" sz="1600" b="1" spc="-5" dirty="0" err="1">
                <a:solidFill>
                  <a:srgbClr val="22A0D2"/>
                </a:solidFill>
                <a:latin typeface="Calibri" panose="020F0502020204030204" pitchFamily="34" charset="0"/>
                <a:cs typeface="Calibri" panose="020F0502020204030204" pitchFamily="34" charset="0"/>
              </a:rPr>
              <a:t>aerospace-valley.com</a:t>
            </a:r>
            <a:endParaRPr lang="fr-FR" sz="1600" spc="-5" dirty="0">
              <a:solidFill>
                <a:srgbClr val="22A0D2"/>
              </a:solidFill>
              <a:latin typeface="Calibri" panose="020F0502020204030204" pitchFamily="34" charset="0"/>
              <a:cs typeface="Calibri" panose="020F0502020204030204" pitchFamily="34" charset="0"/>
            </a:endParaRPr>
          </a:p>
        </p:txBody>
      </p:sp>
      <p:pic>
        <p:nvPicPr>
          <p:cNvPr id="35" name="Image 34">
            <a:extLst>
              <a:ext uri="{FF2B5EF4-FFF2-40B4-BE49-F238E27FC236}">
                <a16:creationId xmlns:a16="http://schemas.microsoft.com/office/drawing/2014/main" id="{6F1F1F92-3316-9249-AFF3-C92EFEF848C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30059" y="2891442"/>
            <a:ext cx="189193" cy="884189"/>
          </a:xfrm>
          <a:prstGeom prst="rect">
            <a:avLst/>
          </a:prstGeom>
        </p:spPr>
      </p:pic>
      <p:sp>
        <p:nvSpPr>
          <p:cNvPr id="36" name="Titre 1">
            <a:extLst>
              <a:ext uri="{FF2B5EF4-FFF2-40B4-BE49-F238E27FC236}">
                <a16:creationId xmlns:a16="http://schemas.microsoft.com/office/drawing/2014/main" id="{2006480A-AE88-7147-9768-F41A94993A5D}"/>
              </a:ext>
            </a:extLst>
          </p:cNvPr>
          <p:cNvSpPr txBox="1">
            <a:spLocks/>
          </p:cNvSpPr>
          <p:nvPr/>
        </p:nvSpPr>
        <p:spPr>
          <a:xfrm>
            <a:off x="9687789" y="2866115"/>
            <a:ext cx="2434867" cy="1979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ts val="1200"/>
              </a:lnSpc>
              <a:spcBef>
                <a:spcPts val="10"/>
              </a:spcBef>
            </a:pPr>
            <a:r>
              <a:rPr lang="fr-FR" sz="1200" b="1" dirty="0">
                <a:solidFill>
                  <a:schemeClr val="bg1"/>
                </a:solidFill>
                <a:latin typeface="Calibri" panose="020F0502020204030204" pitchFamily="34" charset="0"/>
                <a:cs typeface="Calibri" panose="020F0502020204030204" pitchFamily="34" charset="0"/>
              </a:rPr>
              <a:t>@</a:t>
            </a:r>
            <a:r>
              <a:rPr lang="fr-FR" sz="1200" b="1" dirty="0" err="1">
                <a:solidFill>
                  <a:schemeClr val="bg1"/>
                </a:solidFill>
                <a:latin typeface="Calibri" panose="020F0502020204030204" pitchFamily="34" charset="0"/>
                <a:cs typeface="Calibri" panose="020F0502020204030204" pitchFamily="34" charset="0"/>
              </a:rPr>
              <a:t>aerospacevalley</a:t>
            </a:r>
            <a:endParaRPr lang="fr-FR" sz="1200" b="1" dirty="0">
              <a:solidFill>
                <a:schemeClr val="bg1"/>
              </a:solidFill>
              <a:latin typeface="Calibri" panose="020F0502020204030204" pitchFamily="34" charset="0"/>
              <a:cs typeface="Calibri" panose="020F0502020204030204" pitchFamily="34" charset="0"/>
            </a:endParaRPr>
          </a:p>
        </p:txBody>
      </p:sp>
      <p:sp>
        <p:nvSpPr>
          <p:cNvPr id="37" name="Titre 1">
            <a:extLst>
              <a:ext uri="{FF2B5EF4-FFF2-40B4-BE49-F238E27FC236}">
                <a16:creationId xmlns:a16="http://schemas.microsoft.com/office/drawing/2014/main" id="{5A0F2E63-3382-1D44-94E0-6DB2E06953F7}"/>
              </a:ext>
            </a:extLst>
          </p:cNvPr>
          <p:cNvSpPr txBox="1">
            <a:spLocks/>
          </p:cNvSpPr>
          <p:nvPr/>
        </p:nvSpPr>
        <p:spPr>
          <a:xfrm>
            <a:off x="9687789" y="3223303"/>
            <a:ext cx="2434867" cy="1979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ts val="1200"/>
              </a:lnSpc>
              <a:spcBef>
                <a:spcPts val="10"/>
              </a:spcBef>
            </a:pPr>
            <a:r>
              <a:rPr lang="fr-FR" sz="1200" b="1" dirty="0">
                <a:solidFill>
                  <a:schemeClr val="bg1"/>
                </a:solidFill>
                <a:latin typeface="Calibri" panose="020F0502020204030204" pitchFamily="34" charset="0"/>
                <a:cs typeface="Calibri" panose="020F0502020204030204" pitchFamily="34" charset="0"/>
              </a:rPr>
              <a:t>@Aerospace </a:t>
            </a:r>
            <a:r>
              <a:rPr lang="fr-FR" sz="1200" b="1" dirty="0" err="1">
                <a:solidFill>
                  <a:schemeClr val="bg1"/>
                </a:solidFill>
                <a:latin typeface="Calibri" panose="020F0502020204030204" pitchFamily="34" charset="0"/>
                <a:cs typeface="Calibri" panose="020F0502020204030204" pitchFamily="34" charset="0"/>
              </a:rPr>
              <a:t>Valley</a:t>
            </a:r>
            <a:endParaRPr lang="fr-FR" sz="1200" b="1" dirty="0">
              <a:solidFill>
                <a:schemeClr val="bg1"/>
              </a:solidFill>
              <a:latin typeface="Calibri" panose="020F0502020204030204" pitchFamily="34" charset="0"/>
              <a:cs typeface="Calibri" panose="020F0502020204030204" pitchFamily="34" charset="0"/>
            </a:endParaRPr>
          </a:p>
        </p:txBody>
      </p:sp>
      <p:sp>
        <p:nvSpPr>
          <p:cNvPr id="38" name="Titre 1">
            <a:extLst>
              <a:ext uri="{FF2B5EF4-FFF2-40B4-BE49-F238E27FC236}">
                <a16:creationId xmlns:a16="http://schemas.microsoft.com/office/drawing/2014/main" id="{B16ACDF5-8127-EA41-A3BD-E37496B1BEBB}"/>
              </a:ext>
            </a:extLst>
          </p:cNvPr>
          <p:cNvSpPr txBox="1">
            <a:spLocks/>
          </p:cNvSpPr>
          <p:nvPr/>
        </p:nvSpPr>
        <p:spPr>
          <a:xfrm>
            <a:off x="9687789" y="3594778"/>
            <a:ext cx="2434867" cy="1979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ts val="1200"/>
              </a:lnSpc>
              <a:spcBef>
                <a:spcPts val="10"/>
              </a:spcBef>
            </a:pPr>
            <a:r>
              <a:rPr lang="fr-FR" sz="1200" b="1" dirty="0">
                <a:solidFill>
                  <a:schemeClr val="bg1"/>
                </a:solidFill>
                <a:latin typeface="Calibri" panose="020F0502020204030204" pitchFamily="34" charset="0"/>
                <a:cs typeface="Calibri" panose="020F0502020204030204" pitchFamily="34" charset="0"/>
              </a:rPr>
              <a:t>@aerospacevalley31</a:t>
            </a:r>
          </a:p>
        </p:txBody>
      </p:sp>
      <p:sp>
        <p:nvSpPr>
          <p:cNvPr id="40" name="Titre 1">
            <a:extLst>
              <a:ext uri="{FF2B5EF4-FFF2-40B4-BE49-F238E27FC236}">
                <a16:creationId xmlns:a16="http://schemas.microsoft.com/office/drawing/2014/main" id="{84A6F646-591D-D345-BBE5-B213898F9EB8}"/>
              </a:ext>
            </a:extLst>
          </p:cNvPr>
          <p:cNvSpPr txBox="1">
            <a:spLocks/>
          </p:cNvSpPr>
          <p:nvPr/>
        </p:nvSpPr>
        <p:spPr>
          <a:xfrm>
            <a:off x="962487" y="5630132"/>
            <a:ext cx="1192464" cy="43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1600" b="1" dirty="0">
                <a:solidFill>
                  <a:srgbClr val="0E1B31"/>
                </a:solidFill>
              </a:rPr>
              <a:t>Bayonne</a:t>
            </a:r>
          </a:p>
        </p:txBody>
      </p:sp>
      <p:sp>
        <p:nvSpPr>
          <p:cNvPr id="41" name="Titre 1">
            <a:extLst>
              <a:ext uri="{FF2B5EF4-FFF2-40B4-BE49-F238E27FC236}">
                <a16:creationId xmlns:a16="http://schemas.microsoft.com/office/drawing/2014/main" id="{473D0A05-BFA8-1C41-A6EC-46BB8CD62D93}"/>
              </a:ext>
            </a:extLst>
          </p:cNvPr>
          <p:cNvSpPr txBox="1">
            <a:spLocks/>
          </p:cNvSpPr>
          <p:nvPr/>
        </p:nvSpPr>
        <p:spPr>
          <a:xfrm>
            <a:off x="983046" y="5851732"/>
            <a:ext cx="2640223" cy="745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180340">
              <a:lnSpc>
                <a:spcPts val="1200"/>
              </a:lnSpc>
              <a:spcBef>
                <a:spcPts val="10"/>
              </a:spcBef>
            </a:pPr>
            <a:r>
              <a:rPr lang="fr-FR" sz="1000" spc="-5" dirty="0" err="1">
                <a:solidFill>
                  <a:srgbClr val="364157"/>
                </a:solidFill>
                <a:latin typeface="Calibri" panose="020F0502020204030204" pitchFamily="34" charset="0"/>
                <a:cs typeface="Calibri" panose="020F0502020204030204" pitchFamily="34" charset="0"/>
              </a:rPr>
              <a:t>Technocité</a:t>
            </a:r>
            <a:r>
              <a:rPr lang="fr-FR" sz="1000" spc="-5" dirty="0">
                <a:solidFill>
                  <a:srgbClr val="364157"/>
                </a:solidFill>
                <a:latin typeface="Calibri" panose="020F0502020204030204" pitchFamily="34" charset="0"/>
                <a:cs typeface="Calibri" panose="020F0502020204030204" pitchFamily="34" charset="0"/>
              </a:rPr>
              <a:t> -  9 rue Pierre Georges Latécoère  64100 </a:t>
            </a:r>
            <a:r>
              <a:rPr lang="fr-FR" sz="1000" spc="-5" dirty="0" err="1">
                <a:solidFill>
                  <a:srgbClr val="364157"/>
                </a:solidFill>
                <a:latin typeface="Calibri" panose="020F0502020204030204" pitchFamily="34" charset="0"/>
                <a:cs typeface="Calibri" panose="020F0502020204030204" pitchFamily="34" charset="0"/>
              </a:rPr>
              <a:t>Bayonnne</a:t>
            </a:r>
            <a:endParaRPr lang="fr-FR" sz="1000" dirty="0">
              <a:latin typeface="Calibri" panose="020F0502020204030204" pitchFamily="34" charset="0"/>
              <a:cs typeface="Calibri" panose="020F0502020204030204" pitchFamily="34" charset="0"/>
            </a:endParaRPr>
          </a:p>
        </p:txBody>
      </p:sp>
      <p:pic>
        <p:nvPicPr>
          <p:cNvPr id="50" name="Image 49">
            <a:extLst>
              <a:ext uri="{FF2B5EF4-FFF2-40B4-BE49-F238E27FC236}">
                <a16:creationId xmlns:a16="http://schemas.microsoft.com/office/drawing/2014/main" id="{C01E372E-DCE9-426C-8481-45C0BED0D0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93" t="83197" r="-4"/>
          <a:stretch/>
        </p:blipFill>
        <p:spPr>
          <a:xfrm rot="16200000">
            <a:off x="361150" y="1470492"/>
            <a:ext cx="45719" cy="825847"/>
          </a:xfrm>
          <a:prstGeom prst="rect">
            <a:avLst/>
          </a:prstGeom>
        </p:spPr>
      </p:pic>
      <p:pic>
        <p:nvPicPr>
          <p:cNvPr id="51" name="Image 50">
            <a:extLst>
              <a:ext uri="{FF2B5EF4-FFF2-40B4-BE49-F238E27FC236}">
                <a16:creationId xmlns:a16="http://schemas.microsoft.com/office/drawing/2014/main" id="{F7EEAA29-A046-4BD0-82B5-2C3DD037C9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93" t="83197" r="-4"/>
          <a:stretch/>
        </p:blipFill>
        <p:spPr>
          <a:xfrm rot="16200000">
            <a:off x="361149" y="2523086"/>
            <a:ext cx="45719" cy="825847"/>
          </a:xfrm>
          <a:prstGeom prst="rect">
            <a:avLst/>
          </a:prstGeom>
        </p:spPr>
      </p:pic>
      <p:pic>
        <p:nvPicPr>
          <p:cNvPr id="52" name="Image 51">
            <a:extLst>
              <a:ext uri="{FF2B5EF4-FFF2-40B4-BE49-F238E27FC236}">
                <a16:creationId xmlns:a16="http://schemas.microsoft.com/office/drawing/2014/main" id="{6FE1623D-3531-4E20-A2B6-5FDA4FDD73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93" t="83197" r="-4"/>
          <a:stretch/>
        </p:blipFill>
        <p:spPr>
          <a:xfrm rot="16200000">
            <a:off x="364994" y="3404423"/>
            <a:ext cx="45719" cy="825847"/>
          </a:xfrm>
          <a:prstGeom prst="rect">
            <a:avLst/>
          </a:prstGeom>
        </p:spPr>
      </p:pic>
      <p:pic>
        <p:nvPicPr>
          <p:cNvPr id="54" name="Image 53">
            <a:extLst>
              <a:ext uri="{FF2B5EF4-FFF2-40B4-BE49-F238E27FC236}">
                <a16:creationId xmlns:a16="http://schemas.microsoft.com/office/drawing/2014/main" id="{BA8EBDB7-D2C1-4A79-A216-47BF4D134C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93" t="83197" r="-4"/>
          <a:stretch/>
        </p:blipFill>
        <p:spPr>
          <a:xfrm rot="16200000">
            <a:off x="344634" y="4445901"/>
            <a:ext cx="45719" cy="825847"/>
          </a:xfrm>
          <a:prstGeom prst="rect">
            <a:avLst/>
          </a:prstGeom>
        </p:spPr>
      </p:pic>
      <p:pic>
        <p:nvPicPr>
          <p:cNvPr id="55" name="Image 54">
            <a:extLst>
              <a:ext uri="{FF2B5EF4-FFF2-40B4-BE49-F238E27FC236}">
                <a16:creationId xmlns:a16="http://schemas.microsoft.com/office/drawing/2014/main" id="{F4A5B6E3-7706-4D4A-8EF1-D58EB6BCAE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93" t="83197" r="-4"/>
          <a:stretch/>
        </p:blipFill>
        <p:spPr>
          <a:xfrm rot="16200000">
            <a:off x="344633" y="5498495"/>
            <a:ext cx="45719" cy="825847"/>
          </a:xfrm>
          <a:prstGeom prst="rect">
            <a:avLst/>
          </a:prstGeom>
        </p:spPr>
      </p:pic>
      <p:pic>
        <p:nvPicPr>
          <p:cNvPr id="22" name="Image 21">
            <a:extLst>
              <a:ext uri="{FF2B5EF4-FFF2-40B4-BE49-F238E27FC236}">
                <a16:creationId xmlns:a16="http://schemas.microsoft.com/office/drawing/2014/main" id="{2D3A279F-56D4-994F-BCD6-6E481E0D348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6408" y="1772661"/>
            <a:ext cx="239880" cy="239880"/>
          </a:xfrm>
          <a:prstGeom prst="rect">
            <a:avLst/>
          </a:prstGeom>
        </p:spPr>
      </p:pic>
      <p:pic>
        <p:nvPicPr>
          <p:cNvPr id="25" name="Image 24">
            <a:extLst>
              <a:ext uri="{FF2B5EF4-FFF2-40B4-BE49-F238E27FC236}">
                <a16:creationId xmlns:a16="http://schemas.microsoft.com/office/drawing/2014/main" id="{7EE46AC9-CE63-9C4D-9C4C-E1D97B3858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6408" y="2803863"/>
            <a:ext cx="239880" cy="239880"/>
          </a:xfrm>
          <a:prstGeom prst="rect">
            <a:avLst/>
          </a:prstGeom>
        </p:spPr>
      </p:pic>
      <p:pic>
        <p:nvPicPr>
          <p:cNvPr id="28" name="Image 27">
            <a:extLst>
              <a:ext uri="{FF2B5EF4-FFF2-40B4-BE49-F238E27FC236}">
                <a16:creationId xmlns:a16="http://schemas.microsoft.com/office/drawing/2014/main" id="{0A884693-9C25-C746-8CF1-5D0768B018D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6408" y="3723486"/>
            <a:ext cx="239880" cy="239880"/>
          </a:xfrm>
          <a:prstGeom prst="rect">
            <a:avLst/>
          </a:prstGeom>
        </p:spPr>
      </p:pic>
      <p:pic>
        <p:nvPicPr>
          <p:cNvPr id="31" name="Image 30">
            <a:extLst>
              <a:ext uri="{FF2B5EF4-FFF2-40B4-BE49-F238E27FC236}">
                <a16:creationId xmlns:a16="http://schemas.microsoft.com/office/drawing/2014/main" id="{9899278B-21FD-C04A-9CB9-B6FAD8724F6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6408" y="4750842"/>
            <a:ext cx="239880" cy="239880"/>
          </a:xfrm>
          <a:prstGeom prst="rect">
            <a:avLst/>
          </a:prstGeom>
        </p:spPr>
      </p:pic>
      <p:pic>
        <p:nvPicPr>
          <p:cNvPr id="42" name="Image 41">
            <a:extLst>
              <a:ext uri="{FF2B5EF4-FFF2-40B4-BE49-F238E27FC236}">
                <a16:creationId xmlns:a16="http://schemas.microsoft.com/office/drawing/2014/main" id="{FC72D2E7-C57C-354C-9540-E707A5433AE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6408" y="5785439"/>
            <a:ext cx="239880" cy="239880"/>
          </a:xfrm>
          <a:prstGeom prst="rect">
            <a:avLst/>
          </a:prstGeom>
        </p:spPr>
      </p:pic>
      <p:pic>
        <p:nvPicPr>
          <p:cNvPr id="4" name="Image 3">
            <a:extLst>
              <a:ext uri="{FF2B5EF4-FFF2-40B4-BE49-F238E27FC236}">
                <a16:creationId xmlns:a16="http://schemas.microsoft.com/office/drawing/2014/main" id="{30DF3F41-D02B-44B9-A51A-ACF882BCE380}"/>
              </a:ext>
            </a:extLst>
          </p:cNvPr>
          <p:cNvPicPr>
            <a:picLocks noChangeAspect="1"/>
          </p:cNvPicPr>
          <p:nvPr/>
        </p:nvPicPr>
        <p:blipFill>
          <a:blip r:embed="rId11"/>
          <a:stretch>
            <a:fillRect/>
          </a:stretch>
        </p:blipFill>
        <p:spPr>
          <a:xfrm>
            <a:off x="5408883" y="4791101"/>
            <a:ext cx="6486706" cy="1560711"/>
          </a:xfrm>
          <a:prstGeom prst="rect">
            <a:avLst/>
          </a:prstGeom>
        </p:spPr>
      </p:pic>
    </p:spTree>
    <p:extLst>
      <p:ext uri="{BB962C8B-B14F-4D97-AF65-F5344CB8AC3E}">
        <p14:creationId xmlns:p14="http://schemas.microsoft.com/office/powerpoint/2010/main" val="2082610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002A0B-A73E-49EF-8883-0E4836DB3558}"/>
              </a:ext>
            </a:extLst>
          </p:cNvPr>
          <p:cNvSpPr>
            <a:spLocks noGrp="1"/>
          </p:cNvSpPr>
          <p:nvPr>
            <p:ph type="title"/>
          </p:nvPr>
        </p:nvSpPr>
        <p:spPr>
          <a:xfrm>
            <a:off x="1249680" y="155854"/>
            <a:ext cx="10104120" cy="791498"/>
          </a:xfrm>
        </p:spPr>
        <p:txBody>
          <a:bodyPr/>
          <a:lstStyle/>
          <a:p>
            <a:r>
              <a:rPr lang="fr-FR" dirty="0" smtClean="0"/>
              <a:t>Mode d’emploi de ce dossier type</a:t>
            </a:r>
            <a:endParaRPr lang="fr-FR" b="0" i="1" dirty="0"/>
          </a:p>
        </p:txBody>
      </p:sp>
      <p:sp>
        <p:nvSpPr>
          <p:cNvPr id="3" name="Espace réservé du contenu 2">
            <a:extLst>
              <a:ext uri="{FF2B5EF4-FFF2-40B4-BE49-F238E27FC236}">
                <a16:creationId xmlns:a16="http://schemas.microsoft.com/office/drawing/2014/main" id="{DBCCFBF5-76F2-431B-8B20-800A46251120}"/>
              </a:ext>
            </a:extLst>
          </p:cNvPr>
          <p:cNvSpPr>
            <a:spLocks noGrp="1"/>
          </p:cNvSpPr>
          <p:nvPr>
            <p:ph idx="1"/>
          </p:nvPr>
        </p:nvSpPr>
        <p:spPr>
          <a:xfrm>
            <a:off x="903916" y="1339272"/>
            <a:ext cx="10318265" cy="5310909"/>
          </a:xfrm>
        </p:spPr>
        <p:txBody>
          <a:bodyPr/>
          <a:lstStyle/>
          <a:p>
            <a:r>
              <a:rPr lang="fr-FR" sz="2000" dirty="0" smtClean="0"/>
              <a:t>Il s’agit d’un cadre à respecter afin de faciliter l’évaluation des candidatures.</a:t>
            </a:r>
          </a:p>
          <a:p>
            <a:r>
              <a:rPr lang="fr-FR" sz="2000" dirty="0" smtClean="0"/>
              <a:t>Si des informations importantes pour votre candidature vous semblent manquer, vous pouvez ajouter des éléments dans la limite de 4 diapos. </a:t>
            </a:r>
          </a:p>
          <a:p>
            <a:r>
              <a:rPr lang="fr-FR" sz="2000" dirty="0" smtClean="0"/>
              <a:t>Pour des modifications plus importantes,  nous vous conseillons de prendre contact à l’adresse </a:t>
            </a:r>
            <a:r>
              <a:rPr lang="fr-FR" sz="2000" dirty="0" smtClean="0">
                <a:hlinkClick r:id="rId2"/>
              </a:rPr>
              <a:t>prix-innovation@aerospace-valley.com</a:t>
            </a:r>
            <a:r>
              <a:rPr lang="fr-FR" sz="2000" dirty="0" smtClean="0"/>
              <a:t>, afin d’en valider la possibilité.</a:t>
            </a:r>
          </a:p>
          <a:p>
            <a:r>
              <a:rPr lang="fr-FR" sz="2000" dirty="0" smtClean="0"/>
              <a:t>N’hésitez pas à contacter l’adresse </a:t>
            </a:r>
            <a:r>
              <a:rPr lang="fr-FR" sz="2000" dirty="0">
                <a:hlinkClick r:id="rId2"/>
              </a:rPr>
              <a:t>prix-innovation@aerospace-valley.com</a:t>
            </a:r>
            <a:r>
              <a:rPr lang="fr-FR" sz="2000" dirty="0" smtClean="0"/>
              <a:t>, afin de vous guider dans la construction de votre candidature si nécessaire.</a:t>
            </a:r>
          </a:p>
          <a:p>
            <a:r>
              <a:rPr lang="fr-FR" sz="2000" dirty="0" smtClean="0"/>
              <a:t>Les inscriptions du type « …NOM DE LA PME… », « …Logo… » sont à effacer en les substituant par vos informations.</a:t>
            </a:r>
          </a:p>
          <a:p>
            <a:pPr marL="0" indent="0">
              <a:buNone/>
            </a:pPr>
            <a:r>
              <a:rPr lang="fr-FR" sz="2000" i="1" dirty="0" smtClean="0"/>
              <a:t>Votre dossier de candidature restera confidentiel au sein de l’équipe Aerospace </a:t>
            </a:r>
            <a:r>
              <a:rPr lang="fr-FR" sz="2000" i="1" dirty="0" err="1" smtClean="0"/>
              <a:t>Valley</a:t>
            </a:r>
            <a:r>
              <a:rPr lang="fr-FR" sz="2000" i="1" dirty="0" smtClean="0"/>
              <a:t> et ne sera communiqué qu’aux experts membres du jury qui seront soumis à confidentialité.</a:t>
            </a:r>
          </a:p>
          <a:p>
            <a:endParaRPr lang="fr-FR" sz="2000" dirty="0"/>
          </a:p>
          <a:p>
            <a:r>
              <a:rPr lang="fr-FR" sz="2000" dirty="0" smtClean="0"/>
              <a:t>Le dossier complet est constitué de ce PPT de candidature, accompagné de votre KBIS et de votre bilan 2022. Il doit être envoyé à </a:t>
            </a:r>
            <a:r>
              <a:rPr lang="fr-FR" sz="2000" dirty="0" smtClean="0">
                <a:hlinkClick r:id="rId2"/>
              </a:rPr>
              <a:t>prix-innovation@aerospace-valley.com</a:t>
            </a:r>
            <a:r>
              <a:rPr lang="fr-FR" sz="2000" dirty="0" smtClean="0"/>
              <a:t> avant le </a:t>
            </a:r>
            <a:r>
              <a:rPr lang="fr-FR" sz="2000" b="1" u="sng" dirty="0" smtClean="0"/>
              <a:t>5 avril 2023 à 18h.</a:t>
            </a:r>
            <a:r>
              <a:rPr lang="fr-FR" sz="2000" b="1" dirty="0" smtClean="0"/>
              <a:t>	</a:t>
            </a:r>
            <a:r>
              <a:rPr lang="fr-FR" sz="2000" b="1" dirty="0" smtClean="0">
                <a:solidFill>
                  <a:srgbClr val="F9B900"/>
                </a:solidFill>
              </a:rPr>
              <a:t>/ ! \ attention taille maxi = 15 Mo / ! \</a:t>
            </a:r>
          </a:p>
          <a:p>
            <a:endParaRPr lang="fr-FR" sz="2000" dirty="0"/>
          </a:p>
        </p:txBody>
      </p:sp>
      <p:pic>
        <p:nvPicPr>
          <p:cNvPr id="4" name="Image 3">
            <a:extLst>
              <a:ext uri="{FF2B5EF4-FFF2-40B4-BE49-F238E27FC236}">
                <a16:creationId xmlns:a16="http://schemas.microsoft.com/office/drawing/2014/main" id="{6E74F0E4-F75A-421C-AE36-D92D85DBA95C}"/>
              </a:ext>
            </a:extLst>
          </p:cNvPr>
          <p:cNvPicPr>
            <a:picLocks noChangeAspect="1"/>
          </p:cNvPicPr>
          <p:nvPr/>
        </p:nvPicPr>
        <p:blipFill>
          <a:blip r:embed="rId3"/>
          <a:stretch>
            <a:fillRect/>
          </a:stretch>
        </p:blipFill>
        <p:spPr>
          <a:xfrm flipH="1">
            <a:off x="812799" y="5366327"/>
            <a:ext cx="10446326" cy="1237674"/>
          </a:xfrm>
          <a:prstGeom prst="rect">
            <a:avLst/>
          </a:prstGeom>
          <a:ln>
            <a:solidFill>
              <a:schemeClr val="bg1"/>
            </a:solidFill>
          </a:ln>
        </p:spPr>
      </p:pic>
    </p:spTree>
    <p:extLst>
      <p:ext uri="{BB962C8B-B14F-4D97-AF65-F5344CB8AC3E}">
        <p14:creationId xmlns:p14="http://schemas.microsoft.com/office/powerpoint/2010/main" val="499787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bwMode="auto">
          <a:xfrm>
            <a:off x="1335507" y="112449"/>
            <a:ext cx="10160642" cy="1123443"/>
          </a:xfrm>
        </p:spPr>
        <p:txBody>
          <a:bodyPr/>
          <a:lstStyle/>
          <a:p>
            <a:pPr>
              <a:defRPr/>
            </a:pPr>
            <a:r>
              <a:rPr lang="fr-FR" dirty="0"/>
              <a:t>Carte d’identité </a:t>
            </a:r>
            <a:r>
              <a:rPr lang="fr-FR" dirty="0" smtClean="0"/>
              <a:t>de la PME : …NOM…</a:t>
            </a:r>
            <a:endParaRPr dirty="0"/>
          </a:p>
        </p:txBody>
      </p:sp>
      <p:sp>
        <p:nvSpPr>
          <p:cNvPr id="5" name="ZoneTexte 4"/>
          <p:cNvSpPr>
            <a:spLocks/>
          </p:cNvSpPr>
          <p:nvPr>
            <p:custDataLst>
              <p:tags r:id="rId2"/>
            </p:custDataLst>
          </p:nvPr>
        </p:nvSpPr>
        <p:spPr bwMode="auto">
          <a:xfrm>
            <a:off x="437965" y="1311832"/>
            <a:ext cx="4805839" cy="2082413"/>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dirty="0">
                <a:solidFill>
                  <a:schemeClr val="bg1">
                    <a:lumMod val="50000"/>
                  </a:schemeClr>
                </a:solidFill>
                <a:latin typeface="Calibri (Corps)"/>
              </a:rPr>
              <a:t>Effectif :</a:t>
            </a:r>
          </a:p>
          <a:p>
            <a:pPr algn="just" defTabSz="457200">
              <a:defRPr/>
            </a:pPr>
            <a:r>
              <a:rPr lang="fr-FR" sz="1600" dirty="0">
                <a:solidFill>
                  <a:schemeClr val="bg1">
                    <a:lumMod val="50000"/>
                  </a:schemeClr>
                </a:solidFill>
                <a:latin typeface="Calibri (Corps)"/>
              </a:rPr>
              <a:t>CA </a:t>
            </a:r>
            <a:r>
              <a:rPr lang="fr-FR" sz="1600" dirty="0" smtClean="0">
                <a:solidFill>
                  <a:schemeClr val="bg1">
                    <a:lumMod val="50000"/>
                  </a:schemeClr>
                </a:solidFill>
                <a:latin typeface="Calibri (Corps)"/>
              </a:rPr>
              <a:t>2022 </a:t>
            </a:r>
            <a:r>
              <a:rPr lang="fr-FR" sz="1600" dirty="0">
                <a:solidFill>
                  <a:schemeClr val="bg1">
                    <a:lumMod val="50000"/>
                  </a:schemeClr>
                </a:solidFill>
                <a:latin typeface="Calibri (Corps)"/>
              </a:rPr>
              <a:t>:</a:t>
            </a:r>
          </a:p>
          <a:p>
            <a:pPr algn="just" defTabSz="457200">
              <a:defRPr/>
            </a:pPr>
            <a:r>
              <a:rPr lang="fr-FR" sz="1600" dirty="0">
                <a:solidFill>
                  <a:schemeClr val="bg1">
                    <a:lumMod val="50000"/>
                  </a:schemeClr>
                </a:solidFill>
                <a:latin typeface="Calibri (Corps)"/>
              </a:rPr>
              <a:t>CA projeté </a:t>
            </a:r>
            <a:r>
              <a:rPr lang="fr-FR" sz="1600" dirty="0" smtClean="0">
                <a:solidFill>
                  <a:schemeClr val="bg1">
                    <a:lumMod val="50000"/>
                  </a:schemeClr>
                </a:solidFill>
                <a:latin typeface="Calibri (Corps)"/>
              </a:rPr>
              <a:t>2023 </a:t>
            </a:r>
            <a:r>
              <a:rPr lang="fr-FR" sz="1600" dirty="0">
                <a:solidFill>
                  <a:schemeClr val="bg1">
                    <a:lumMod val="50000"/>
                  </a:schemeClr>
                </a:solidFill>
                <a:latin typeface="Calibri (Corps)"/>
              </a:rPr>
              <a:t>:</a:t>
            </a:r>
          </a:p>
          <a:p>
            <a:pPr algn="just" defTabSz="457200">
              <a:defRPr/>
            </a:pPr>
            <a:r>
              <a:rPr lang="fr-FR" sz="1600" dirty="0" smtClean="0">
                <a:solidFill>
                  <a:schemeClr val="bg1">
                    <a:lumMod val="50000"/>
                  </a:schemeClr>
                </a:solidFill>
                <a:latin typeface="Calibri (Corps)"/>
              </a:rPr>
              <a:t>Localisation géographique :</a:t>
            </a:r>
          </a:p>
          <a:p>
            <a:pPr algn="just" defTabSz="457200">
              <a:defRPr/>
            </a:pPr>
            <a:endParaRPr lang="fr-FR" sz="1600" dirty="0">
              <a:solidFill>
                <a:schemeClr val="bg1">
                  <a:lumMod val="50000"/>
                </a:schemeClr>
              </a:solidFill>
              <a:latin typeface="Calibri (Corps)"/>
            </a:endParaRPr>
          </a:p>
        </p:txBody>
      </p:sp>
      <p:sp>
        <p:nvSpPr>
          <p:cNvPr id="6" name="ZoneTexte 5"/>
          <p:cNvSpPr>
            <a:spLocks/>
          </p:cNvSpPr>
          <p:nvPr>
            <p:custDataLst>
              <p:tags r:id="rId3"/>
            </p:custDataLst>
          </p:nvPr>
        </p:nvSpPr>
        <p:spPr bwMode="auto">
          <a:xfrm>
            <a:off x="416560" y="927112"/>
            <a:ext cx="5356800" cy="384721"/>
          </a:xfrm>
          <a:prstGeom prst="rect">
            <a:avLst/>
          </a:prstGeom>
          <a:noFill/>
          <a:ln>
            <a:noFill/>
            <a:prstDash val="solid"/>
          </a:ln>
        </p:spPr>
        <p:txBody>
          <a:bodyPr wrap="square" rtlCol="0">
            <a:spAutoFit/>
          </a:bodyPr>
          <a:lstStyle/>
          <a:p>
            <a:pPr defTabSz="457200">
              <a:defRPr/>
            </a:pPr>
            <a:r>
              <a:rPr lang="fr-FR" sz="1900" b="1" dirty="0">
                <a:solidFill>
                  <a:srgbClr val="0E1B31"/>
                </a:solidFill>
                <a:latin typeface="Calibri (Corps)"/>
              </a:rPr>
              <a:t>Informations </a:t>
            </a:r>
            <a:r>
              <a:rPr lang="fr-FR" sz="1900" b="1" dirty="0" smtClean="0">
                <a:solidFill>
                  <a:srgbClr val="0E1B31"/>
                </a:solidFill>
                <a:latin typeface="Calibri (Corps)"/>
              </a:rPr>
              <a:t>Générales</a:t>
            </a:r>
            <a:endParaRPr lang="fr-FR" sz="1900" b="1" dirty="0">
              <a:solidFill>
                <a:srgbClr val="0E1B31"/>
              </a:solidFill>
              <a:latin typeface="Calibri (Corps)"/>
            </a:endParaRPr>
          </a:p>
        </p:txBody>
      </p:sp>
      <p:sp>
        <p:nvSpPr>
          <p:cNvPr id="7" name="ZoneTexte 6"/>
          <p:cNvSpPr>
            <a:spLocks/>
          </p:cNvSpPr>
          <p:nvPr>
            <p:custDataLst>
              <p:tags r:id="rId4"/>
            </p:custDataLst>
          </p:nvPr>
        </p:nvSpPr>
        <p:spPr bwMode="auto">
          <a:xfrm>
            <a:off x="416560" y="5127767"/>
            <a:ext cx="1837894" cy="391153"/>
          </a:xfrm>
          <a:prstGeom prst="rect">
            <a:avLst/>
          </a:prstGeom>
          <a:noFill/>
          <a:ln>
            <a:noFill/>
            <a:prstDash val="solid"/>
          </a:ln>
        </p:spPr>
        <p:txBody>
          <a:bodyPr wrap="square" rtlCol="0">
            <a:spAutoFit/>
          </a:bodyPr>
          <a:lstStyle/>
          <a:p>
            <a:pPr defTabSz="457200">
              <a:defRPr/>
            </a:pPr>
            <a:r>
              <a:rPr lang="fr-FR" sz="1900" b="1" dirty="0" smtClean="0">
                <a:solidFill>
                  <a:srgbClr val="0E1B31"/>
                </a:solidFill>
                <a:latin typeface="Calibri (Corps)"/>
              </a:rPr>
              <a:t>Divers</a:t>
            </a:r>
            <a:endParaRPr lang="fr-FR" sz="1900" dirty="0">
              <a:solidFill>
                <a:srgbClr val="0E1B31"/>
              </a:solidFill>
              <a:latin typeface="Calibri (Corps)"/>
            </a:endParaRPr>
          </a:p>
        </p:txBody>
      </p:sp>
      <p:sp>
        <p:nvSpPr>
          <p:cNvPr id="8" name="ZoneTexte 7"/>
          <p:cNvSpPr>
            <a:spLocks/>
          </p:cNvSpPr>
          <p:nvPr>
            <p:custDataLst>
              <p:tags r:id="rId5"/>
            </p:custDataLst>
          </p:nvPr>
        </p:nvSpPr>
        <p:spPr bwMode="auto">
          <a:xfrm>
            <a:off x="416561" y="5518920"/>
            <a:ext cx="4827243" cy="1152468"/>
          </a:xfrm>
          <a:prstGeom prst="rect">
            <a:avLst/>
          </a:prstGeom>
          <a:solidFill>
            <a:schemeClr val="bg1">
              <a:lumMod val="95000"/>
            </a:schemeClr>
          </a:solidFill>
          <a:ln>
            <a:noFill/>
            <a:prstDash val="sysDash"/>
          </a:ln>
        </p:spPr>
        <p:txBody>
          <a:bodyPr wrap="square" rtlCol="0">
            <a:noAutofit/>
          </a:bodyPr>
          <a:lstStyle/>
          <a:p>
            <a:pPr marL="285750" indent="-285750" algn="just" defTabSz="457200">
              <a:buFont typeface="Arial" panose="020B0604020202020204" pitchFamily="34" charset="0"/>
              <a:buChar char="•"/>
              <a:defRPr/>
            </a:pPr>
            <a:r>
              <a:rPr lang="fr-FR" sz="1600" dirty="0" smtClean="0">
                <a:solidFill>
                  <a:schemeClr val="bg1">
                    <a:lumMod val="50000"/>
                  </a:schemeClr>
                </a:solidFill>
                <a:latin typeface="Calibri (Corps)"/>
              </a:rPr>
              <a:t>Ex : historique,  certifications, …</a:t>
            </a:r>
            <a:endParaRPr sz="1600" dirty="0">
              <a:solidFill>
                <a:schemeClr val="bg1">
                  <a:lumMod val="50000"/>
                </a:schemeClr>
              </a:solidFill>
              <a:latin typeface="Calibri (Corps)"/>
            </a:endParaRPr>
          </a:p>
        </p:txBody>
      </p:sp>
      <p:sp>
        <p:nvSpPr>
          <p:cNvPr id="9" name="ZoneTexte 8"/>
          <p:cNvSpPr>
            <a:spLocks/>
          </p:cNvSpPr>
          <p:nvPr>
            <p:custDataLst>
              <p:tags r:id="rId6"/>
            </p:custDataLst>
          </p:nvPr>
        </p:nvSpPr>
        <p:spPr bwMode="auto">
          <a:xfrm>
            <a:off x="416559" y="3436507"/>
            <a:ext cx="3370349" cy="384721"/>
          </a:xfrm>
          <a:prstGeom prst="rect">
            <a:avLst/>
          </a:prstGeom>
          <a:noFill/>
          <a:ln>
            <a:noFill/>
            <a:prstDash val="solid"/>
          </a:ln>
        </p:spPr>
        <p:txBody>
          <a:bodyPr wrap="square" rtlCol="0">
            <a:spAutoFit/>
          </a:bodyPr>
          <a:lstStyle/>
          <a:p>
            <a:pPr lvl="0" defTabSz="457200">
              <a:defRPr/>
            </a:pPr>
            <a:r>
              <a:rPr lang="fr-FR" sz="1900" b="1" dirty="0">
                <a:solidFill>
                  <a:srgbClr val="0E1B31"/>
                </a:solidFill>
                <a:latin typeface="Calibri (Corps)"/>
              </a:rPr>
              <a:t>Clients </a:t>
            </a:r>
            <a:r>
              <a:rPr lang="fr-FR" sz="1900" b="1" dirty="0" smtClean="0">
                <a:solidFill>
                  <a:srgbClr val="0E1B31"/>
                </a:solidFill>
                <a:latin typeface="Calibri (Corps)"/>
              </a:rPr>
              <a:t>principaux actuels:</a:t>
            </a:r>
            <a:endParaRPr lang="fr-FR" sz="1900" b="1" dirty="0">
              <a:solidFill>
                <a:srgbClr val="0E1B31"/>
              </a:solidFill>
              <a:latin typeface="Calibri (Corps)"/>
            </a:endParaRPr>
          </a:p>
        </p:txBody>
      </p:sp>
      <p:sp>
        <p:nvSpPr>
          <p:cNvPr id="10" name="ZoneTexte 9"/>
          <p:cNvSpPr>
            <a:spLocks/>
          </p:cNvSpPr>
          <p:nvPr>
            <p:custDataLst>
              <p:tags r:id="rId7"/>
            </p:custDataLst>
          </p:nvPr>
        </p:nvSpPr>
        <p:spPr bwMode="auto">
          <a:xfrm>
            <a:off x="437965" y="3785849"/>
            <a:ext cx="4805839" cy="1299336"/>
          </a:xfrm>
          <a:prstGeom prst="rect">
            <a:avLst/>
          </a:prstGeom>
          <a:solidFill>
            <a:schemeClr val="bg1">
              <a:lumMod val="95000"/>
            </a:schemeClr>
          </a:solidFill>
          <a:ln>
            <a:noFill/>
            <a:prstDash val="sysDash"/>
          </a:ln>
        </p:spPr>
        <p:txBody>
          <a:bodyPr wrap="square" rtlCol="0">
            <a:noAutofit/>
          </a:bodyPr>
          <a:lstStyle/>
          <a:p>
            <a:pPr defTabSz="457200">
              <a:defRPr/>
            </a:pPr>
            <a:r>
              <a:rPr lang="fr-FR" sz="1600" dirty="0">
                <a:solidFill>
                  <a:schemeClr val="bg1">
                    <a:lumMod val="50000"/>
                  </a:schemeClr>
                </a:solidFill>
                <a:latin typeface="Calibri (Corps)"/>
              </a:rPr>
              <a:t>photos/logos :</a:t>
            </a:r>
          </a:p>
        </p:txBody>
      </p:sp>
      <p:sp>
        <p:nvSpPr>
          <p:cNvPr id="13" name="ZoneTexte 8"/>
          <p:cNvSpPr>
            <a:spLocks/>
          </p:cNvSpPr>
          <p:nvPr>
            <p:custDataLst>
              <p:tags r:id="rId8"/>
            </p:custDataLst>
          </p:nvPr>
        </p:nvSpPr>
        <p:spPr bwMode="auto">
          <a:xfrm>
            <a:off x="5457288" y="947077"/>
            <a:ext cx="6194196" cy="384721"/>
          </a:xfrm>
          <a:prstGeom prst="rect">
            <a:avLst/>
          </a:prstGeom>
          <a:noFill/>
          <a:ln>
            <a:noFill/>
            <a:prstDash val="solid"/>
          </a:ln>
        </p:spPr>
        <p:txBody>
          <a:bodyPr wrap="square" rtlCol="0">
            <a:spAutoFit/>
          </a:bodyPr>
          <a:lstStyle/>
          <a:p>
            <a:pPr lvl="0" defTabSz="457200">
              <a:defRPr/>
            </a:pPr>
            <a:r>
              <a:rPr lang="fr-FR" sz="1900" b="1" dirty="0" smtClean="0">
                <a:solidFill>
                  <a:srgbClr val="0E1B31"/>
                </a:solidFill>
                <a:latin typeface="Calibri (Corps)"/>
              </a:rPr>
              <a:t>Domaines d’activités / marchés principaux actuels</a:t>
            </a:r>
            <a:endParaRPr lang="fr-FR" sz="1900" b="1" dirty="0">
              <a:solidFill>
                <a:srgbClr val="0E1B31"/>
              </a:solidFill>
              <a:latin typeface="Calibri (Corps)"/>
            </a:endParaRPr>
          </a:p>
        </p:txBody>
      </p:sp>
      <p:sp>
        <p:nvSpPr>
          <p:cNvPr id="14" name="ZoneTexte 4"/>
          <p:cNvSpPr>
            <a:spLocks/>
          </p:cNvSpPr>
          <p:nvPr>
            <p:custDataLst>
              <p:tags r:id="rId9"/>
            </p:custDataLst>
          </p:nvPr>
        </p:nvSpPr>
        <p:spPr bwMode="auto">
          <a:xfrm>
            <a:off x="5541648" y="1331798"/>
            <a:ext cx="6109836" cy="2726693"/>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dirty="0" smtClean="0">
                <a:solidFill>
                  <a:schemeClr val="bg1">
                    <a:lumMod val="50000"/>
                  </a:schemeClr>
                </a:solidFill>
                <a:latin typeface="Calibri (Corps)"/>
              </a:rPr>
              <a:t>…</a:t>
            </a:r>
            <a:endParaRPr lang="fr-FR" sz="1600" dirty="0">
              <a:solidFill>
                <a:schemeClr val="bg1">
                  <a:lumMod val="50000"/>
                </a:schemeClr>
              </a:solidFill>
              <a:latin typeface="Calibri (Corps)"/>
            </a:endParaRPr>
          </a:p>
        </p:txBody>
      </p:sp>
      <p:sp>
        <p:nvSpPr>
          <p:cNvPr id="15" name="Rectangle 14"/>
          <p:cNvSpPr/>
          <p:nvPr/>
        </p:nvSpPr>
        <p:spPr bwMode="auto">
          <a:xfrm>
            <a:off x="5541648" y="4219584"/>
            <a:ext cx="3031599" cy="384721"/>
          </a:xfrm>
          <a:prstGeom prst="rect">
            <a:avLst/>
          </a:prstGeom>
        </p:spPr>
        <p:txBody>
          <a:bodyPr wrap="none">
            <a:spAutoFit/>
          </a:bodyPr>
          <a:lstStyle/>
          <a:p>
            <a:pPr lvl="0" defTabSz="457200">
              <a:defRPr/>
            </a:pPr>
            <a:r>
              <a:rPr lang="fr-FR" sz="1900" b="1" dirty="0" smtClean="0">
                <a:solidFill>
                  <a:srgbClr val="0E1B31"/>
                </a:solidFill>
                <a:latin typeface="Calibri (Corps)"/>
              </a:rPr>
              <a:t>Composition du capital :</a:t>
            </a:r>
            <a:endParaRPr lang="fr-FR" sz="1900" b="1" dirty="0">
              <a:solidFill>
                <a:srgbClr val="0E1B31"/>
              </a:solidFill>
              <a:latin typeface="Calibri (Corps)"/>
            </a:endParaRPr>
          </a:p>
        </p:txBody>
      </p:sp>
      <p:sp>
        <p:nvSpPr>
          <p:cNvPr id="16" name="ZoneTexte 4"/>
          <p:cNvSpPr>
            <a:spLocks/>
          </p:cNvSpPr>
          <p:nvPr>
            <p:custDataLst>
              <p:tags r:id="rId10"/>
            </p:custDataLst>
          </p:nvPr>
        </p:nvSpPr>
        <p:spPr bwMode="auto">
          <a:xfrm>
            <a:off x="5541648" y="4604305"/>
            <a:ext cx="6109836" cy="2082384"/>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dirty="0" smtClean="0">
                <a:solidFill>
                  <a:schemeClr val="bg1">
                    <a:lumMod val="50000"/>
                  </a:schemeClr>
                </a:solidFill>
                <a:latin typeface="Calibri (Corps)"/>
              </a:rPr>
              <a:t>Décrire si votre PME fait partie d’une holding, si une autre entreprise possède une participation au capital de votre entreprise ou si votre PME possède des parts dans d’autres entreprises</a:t>
            </a:r>
            <a:r>
              <a:rPr lang="fr-FR" sz="1600" dirty="0" smtClean="0">
                <a:solidFill>
                  <a:schemeClr val="bg1">
                    <a:lumMod val="50000"/>
                  </a:schemeClr>
                </a:solidFill>
                <a:latin typeface="Calibri (Corps)"/>
              </a:rPr>
              <a:t>.</a:t>
            </a:r>
            <a:endParaRPr lang="fr-FR" sz="1600" dirty="0" smtClean="0">
              <a:solidFill>
                <a:schemeClr val="bg1">
                  <a:lumMod val="50000"/>
                </a:schemeClr>
              </a:solidFill>
              <a:latin typeface="Calibri (Corps)"/>
            </a:endParaRPr>
          </a:p>
        </p:txBody>
      </p:sp>
    </p:spTree>
    <p:extLst>
      <p:ext uri="{BB962C8B-B14F-4D97-AF65-F5344CB8AC3E}">
        <p14:creationId xmlns:p14="http://schemas.microsoft.com/office/powerpoint/2010/main" val="676731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bwMode="auto">
          <a:xfrm>
            <a:off x="1697682" y="86644"/>
            <a:ext cx="10064390" cy="1123443"/>
          </a:xfrm>
        </p:spPr>
        <p:txBody>
          <a:bodyPr/>
          <a:lstStyle/>
          <a:p>
            <a:pPr>
              <a:defRPr/>
            </a:pPr>
            <a:r>
              <a:rPr lang="fr-FR" dirty="0" smtClean="0"/>
              <a:t>Présentation de la technologie:</a:t>
            </a:r>
            <a:br>
              <a:rPr lang="fr-FR" dirty="0" smtClean="0"/>
            </a:br>
            <a:r>
              <a:rPr lang="fr-FR" dirty="0" smtClean="0"/>
              <a:t>… NOM…</a:t>
            </a:r>
            <a:endParaRPr dirty="0"/>
          </a:p>
        </p:txBody>
      </p:sp>
      <p:sp>
        <p:nvSpPr>
          <p:cNvPr id="14" name="ZoneTexte 4"/>
          <p:cNvSpPr>
            <a:spLocks/>
          </p:cNvSpPr>
          <p:nvPr>
            <p:custDataLst>
              <p:tags r:id="rId2"/>
            </p:custDataLst>
          </p:nvPr>
        </p:nvSpPr>
        <p:spPr bwMode="auto">
          <a:xfrm>
            <a:off x="437965" y="1331798"/>
            <a:ext cx="11213519" cy="5223006"/>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dirty="0" smtClean="0">
                <a:latin typeface="Calibri (Corps)"/>
              </a:rPr>
              <a:t>…</a:t>
            </a:r>
          </a:p>
          <a:p>
            <a:pPr algn="just" defTabSz="457200">
              <a:defRPr/>
            </a:pPr>
            <a:endParaRPr lang="fr-FR" sz="1600" dirty="0" smtClean="0">
              <a:latin typeface="Calibri (Corps)"/>
            </a:endParaRPr>
          </a:p>
          <a:p>
            <a:pPr algn="just" defTabSz="457200">
              <a:defRPr/>
            </a:pPr>
            <a:r>
              <a:rPr lang="fr-FR" sz="1600" dirty="0" smtClean="0">
                <a:latin typeface="Calibri (Corps)"/>
              </a:rPr>
              <a:t>Présentation générale de la technologie au sujet de laquelle vous candidatez</a:t>
            </a:r>
            <a:endParaRPr lang="fr-FR" sz="1600" dirty="0">
              <a:latin typeface="Calibri (Corps)"/>
            </a:endParaRPr>
          </a:p>
        </p:txBody>
      </p:sp>
    </p:spTree>
    <p:extLst>
      <p:ext uri="{BB962C8B-B14F-4D97-AF65-F5344CB8AC3E}">
        <p14:creationId xmlns:p14="http://schemas.microsoft.com/office/powerpoint/2010/main" val="2764973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bwMode="auto">
          <a:xfrm>
            <a:off x="1697682" y="86644"/>
            <a:ext cx="10064390" cy="1123443"/>
          </a:xfrm>
        </p:spPr>
        <p:txBody>
          <a:bodyPr/>
          <a:lstStyle/>
          <a:p>
            <a:pPr>
              <a:defRPr/>
            </a:pPr>
            <a:r>
              <a:rPr lang="fr-FR" dirty="0" smtClean="0"/>
              <a:t>Feuille de route technologique</a:t>
            </a:r>
            <a:endParaRPr dirty="0"/>
          </a:p>
        </p:txBody>
      </p:sp>
      <p:sp>
        <p:nvSpPr>
          <p:cNvPr id="14" name="ZoneTexte 4"/>
          <p:cNvSpPr>
            <a:spLocks/>
          </p:cNvSpPr>
          <p:nvPr>
            <p:custDataLst>
              <p:tags r:id="rId2"/>
            </p:custDataLst>
          </p:nvPr>
        </p:nvSpPr>
        <p:spPr bwMode="auto">
          <a:xfrm>
            <a:off x="437965" y="1331798"/>
            <a:ext cx="11213519" cy="5223006"/>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dirty="0" smtClean="0">
                <a:latin typeface="Calibri (Corps)"/>
              </a:rPr>
              <a:t>…</a:t>
            </a:r>
          </a:p>
          <a:p>
            <a:pPr algn="just" defTabSz="457200">
              <a:defRPr/>
            </a:pPr>
            <a:endParaRPr lang="fr-FR" sz="1600" dirty="0" smtClean="0">
              <a:latin typeface="Calibri (Corps)"/>
            </a:endParaRPr>
          </a:p>
          <a:p>
            <a:pPr algn="just" defTabSz="457200">
              <a:defRPr/>
            </a:pPr>
            <a:r>
              <a:rPr lang="fr-FR" sz="1600" dirty="0" smtClean="0">
                <a:latin typeface="Calibri (Corps)"/>
              </a:rPr>
              <a:t>Présentation de la feuille de route qui a permis à cette technologie d’atteindre le TRL 7 : identifier les verrous technologiques que vous avez levés, les projets successifs que vous avez menés pour la montée en TRL  (vous pourrez aussi le cas échéant illustrer l’accompagnement du pôle Aerospace </a:t>
            </a:r>
            <a:r>
              <a:rPr lang="fr-FR" sz="1600" dirty="0" err="1" smtClean="0">
                <a:latin typeface="Calibri (Corps)"/>
              </a:rPr>
              <a:t>Valley</a:t>
            </a:r>
            <a:r>
              <a:rPr lang="fr-FR" sz="1600" dirty="0" smtClean="0">
                <a:latin typeface="Calibri (Corps)"/>
              </a:rPr>
              <a:t> sur ces projets), les partenariats construits pour acquérir les compétences nécessaires …</a:t>
            </a:r>
          </a:p>
          <a:p>
            <a:pPr algn="just" defTabSz="457200">
              <a:defRPr/>
            </a:pPr>
            <a:endParaRPr lang="fr-FR" sz="1600" dirty="0">
              <a:latin typeface="Calibri (Corps)"/>
            </a:endParaRPr>
          </a:p>
          <a:p>
            <a:pPr algn="just" defTabSz="457200">
              <a:defRPr/>
            </a:pPr>
            <a:r>
              <a:rPr lang="fr-FR" sz="1600" dirty="0">
                <a:latin typeface="Calibri (Corps)"/>
              </a:rPr>
              <a:t>Justification de l’atteinte du TRL 7</a:t>
            </a:r>
          </a:p>
          <a:p>
            <a:pPr algn="just" defTabSz="457200">
              <a:defRPr/>
            </a:pPr>
            <a:endParaRPr lang="fr-FR" sz="1600" dirty="0">
              <a:latin typeface="Calibri (Corps)"/>
            </a:endParaRPr>
          </a:p>
          <a:p>
            <a:pPr algn="just" defTabSz="457200">
              <a:defRPr/>
            </a:pPr>
            <a:r>
              <a:rPr lang="fr-FR" sz="1600" dirty="0">
                <a:latin typeface="Calibri (Corps)"/>
              </a:rPr>
              <a:t>Présentation des étapes suivantes pour </a:t>
            </a:r>
            <a:r>
              <a:rPr lang="fr-FR" sz="1600" dirty="0" smtClean="0">
                <a:latin typeface="Calibri (Corps)"/>
              </a:rPr>
              <a:t>atteindre le TRL9 et la </a:t>
            </a:r>
            <a:r>
              <a:rPr lang="fr-FR" sz="1600" dirty="0">
                <a:latin typeface="Calibri (Corps)"/>
              </a:rPr>
              <a:t>commercialisation</a:t>
            </a:r>
          </a:p>
          <a:p>
            <a:pPr algn="just" defTabSz="457200">
              <a:defRPr/>
            </a:pPr>
            <a:endParaRPr lang="fr-FR" sz="1600" dirty="0">
              <a:latin typeface="Calibri (Corps)"/>
            </a:endParaRPr>
          </a:p>
        </p:txBody>
      </p:sp>
    </p:spTree>
    <p:extLst>
      <p:ext uri="{BB962C8B-B14F-4D97-AF65-F5344CB8AC3E}">
        <p14:creationId xmlns:p14="http://schemas.microsoft.com/office/powerpoint/2010/main" val="2308252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bwMode="auto">
          <a:xfrm>
            <a:off x="1697682" y="86644"/>
            <a:ext cx="10064390" cy="1123443"/>
          </a:xfrm>
        </p:spPr>
        <p:txBody>
          <a:bodyPr/>
          <a:lstStyle/>
          <a:p>
            <a:pPr>
              <a:defRPr/>
            </a:pPr>
            <a:r>
              <a:rPr lang="fr-FR" dirty="0" smtClean="0"/>
              <a:t>Caractère innovant de la technologie</a:t>
            </a:r>
            <a:endParaRPr dirty="0"/>
          </a:p>
        </p:txBody>
      </p:sp>
      <p:sp>
        <p:nvSpPr>
          <p:cNvPr id="14" name="ZoneTexte 4"/>
          <p:cNvSpPr>
            <a:spLocks/>
          </p:cNvSpPr>
          <p:nvPr>
            <p:custDataLst>
              <p:tags r:id="rId2"/>
            </p:custDataLst>
          </p:nvPr>
        </p:nvSpPr>
        <p:spPr bwMode="auto">
          <a:xfrm>
            <a:off x="437965" y="1052665"/>
            <a:ext cx="11213519" cy="5223006"/>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dirty="0" smtClean="0">
                <a:latin typeface="Calibri (Corps)"/>
              </a:rPr>
              <a:t>…</a:t>
            </a:r>
          </a:p>
          <a:p>
            <a:pPr algn="just" defTabSz="457200">
              <a:defRPr/>
            </a:pPr>
            <a:endParaRPr lang="fr-FR" sz="1600" dirty="0" smtClean="0">
              <a:latin typeface="Calibri (Corps)"/>
            </a:endParaRPr>
          </a:p>
          <a:p>
            <a:pPr algn="just" defTabSz="457200">
              <a:defRPr/>
            </a:pPr>
            <a:r>
              <a:rPr lang="fr-FR" sz="1600" dirty="0" smtClean="0">
                <a:latin typeface="Calibri (Corps)"/>
              </a:rPr>
              <a:t>Justifiez </a:t>
            </a:r>
            <a:r>
              <a:rPr lang="fr-FR" sz="1600" dirty="0">
                <a:latin typeface="Calibri (Corps)"/>
              </a:rPr>
              <a:t>du caractère innovant de votre technologie, notamment en rapport à l’état de l’art mondial.</a:t>
            </a:r>
          </a:p>
          <a:p>
            <a:pPr algn="just" defTabSz="457200">
              <a:defRPr/>
            </a:pPr>
            <a:r>
              <a:rPr lang="fr-FR" sz="1600" dirty="0">
                <a:latin typeface="Calibri (Corps)"/>
              </a:rPr>
              <a:t>Décrivez votre propriété intellectuelle liée à cette technologie ainsi que, le cas échéant, les partenariats mis en place pour travailler sur les verrous </a:t>
            </a:r>
            <a:r>
              <a:rPr lang="fr-FR" sz="1600" dirty="0" smtClean="0">
                <a:latin typeface="Calibri (Corps)"/>
              </a:rPr>
              <a:t>technologiques.</a:t>
            </a:r>
            <a:endParaRPr lang="fr-FR" sz="1600" dirty="0">
              <a:latin typeface="Calibri (Corps)"/>
            </a:endParaRPr>
          </a:p>
          <a:p>
            <a:pPr algn="just" defTabSz="457200">
              <a:defRPr/>
            </a:pPr>
            <a:endParaRPr lang="fr-FR" sz="1600" dirty="0">
              <a:latin typeface="Calibri (Corps)"/>
            </a:endParaRPr>
          </a:p>
        </p:txBody>
      </p:sp>
    </p:spTree>
    <p:extLst>
      <p:ext uri="{BB962C8B-B14F-4D97-AF65-F5344CB8AC3E}">
        <p14:creationId xmlns:p14="http://schemas.microsoft.com/office/powerpoint/2010/main" val="2079089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bwMode="auto">
          <a:xfrm>
            <a:off x="1626669" y="86644"/>
            <a:ext cx="10135403" cy="1123443"/>
          </a:xfrm>
        </p:spPr>
        <p:txBody>
          <a:bodyPr/>
          <a:lstStyle/>
          <a:p>
            <a:pPr>
              <a:defRPr/>
            </a:pPr>
            <a:r>
              <a:rPr lang="fr-FR" dirty="0" smtClean="0"/>
              <a:t>Marchés visés</a:t>
            </a:r>
            <a:endParaRPr dirty="0"/>
          </a:p>
        </p:txBody>
      </p:sp>
      <p:sp>
        <p:nvSpPr>
          <p:cNvPr id="14" name="ZoneTexte 4"/>
          <p:cNvSpPr>
            <a:spLocks/>
          </p:cNvSpPr>
          <p:nvPr>
            <p:custDataLst>
              <p:tags r:id="rId2"/>
            </p:custDataLst>
          </p:nvPr>
        </p:nvSpPr>
        <p:spPr bwMode="auto">
          <a:xfrm>
            <a:off x="437965" y="1004539"/>
            <a:ext cx="11213519" cy="5223006"/>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dirty="0" smtClean="0">
                <a:latin typeface="Calibri (Corps)"/>
              </a:rPr>
              <a:t>…</a:t>
            </a:r>
          </a:p>
          <a:p>
            <a:pPr algn="just" defTabSz="457200">
              <a:defRPr/>
            </a:pPr>
            <a:endParaRPr lang="fr-FR" sz="1600" dirty="0" smtClean="0">
              <a:latin typeface="Calibri (Corps)"/>
            </a:endParaRPr>
          </a:p>
          <a:p>
            <a:pPr algn="just" defTabSz="457200">
              <a:defRPr/>
            </a:pPr>
            <a:r>
              <a:rPr lang="fr-FR" sz="1600" dirty="0" smtClean="0">
                <a:latin typeface="Calibri (Corps)"/>
              </a:rPr>
              <a:t>Décrivez </a:t>
            </a:r>
            <a:r>
              <a:rPr lang="fr-FR" sz="1600" dirty="0">
                <a:latin typeface="Calibri (Corps)"/>
              </a:rPr>
              <a:t>les marchés (taille, cibles, périmètre, état de la concurrence …) que vous souhaitez viser grâce à cette nouvelle technologie.</a:t>
            </a:r>
          </a:p>
          <a:p>
            <a:pPr algn="just" defTabSz="457200">
              <a:defRPr/>
            </a:pPr>
            <a:endParaRPr lang="fr-FR" sz="1600" dirty="0" smtClean="0">
              <a:latin typeface="Calibri (Corps)"/>
            </a:endParaRPr>
          </a:p>
          <a:p>
            <a:pPr algn="just" defTabSz="457200">
              <a:defRPr/>
            </a:pPr>
            <a:endParaRPr lang="fr-FR" sz="1600" dirty="0" smtClean="0">
              <a:latin typeface="Calibri (Corps)"/>
            </a:endParaRPr>
          </a:p>
          <a:p>
            <a:pPr algn="just" defTabSz="457200">
              <a:defRPr/>
            </a:pPr>
            <a:r>
              <a:rPr lang="fr-FR" sz="1600" dirty="0" smtClean="0">
                <a:latin typeface="Calibri (Corps)"/>
              </a:rPr>
              <a:t>Sur les marchés principaux que vous souhaiterez viser en premier, les cas d’usage utilisant votre technologie seront détaillés, ainsi que les produits associés et le business model que vous envisagez. </a:t>
            </a:r>
            <a:endParaRPr lang="fr-FR" sz="1600" dirty="0">
              <a:latin typeface="Calibri (Corps)"/>
            </a:endParaRPr>
          </a:p>
        </p:txBody>
      </p:sp>
    </p:spTree>
    <p:extLst>
      <p:ext uri="{BB962C8B-B14F-4D97-AF65-F5344CB8AC3E}">
        <p14:creationId xmlns:p14="http://schemas.microsoft.com/office/powerpoint/2010/main" val="4086471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bwMode="auto">
          <a:xfrm>
            <a:off x="1318662" y="86644"/>
            <a:ext cx="10193154" cy="1123443"/>
          </a:xfrm>
        </p:spPr>
        <p:txBody>
          <a:bodyPr/>
          <a:lstStyle/>
          <a:p>
            <a:pPr>
              <a:defRPr/>
            </a:pPr>
            <a:r>
              <a:rPr lang="fr-FR" dirty="0" smtClean="0"/>
              <a:t>Stratégie industrielle et commerciale</a:t>
            </a:r>
            <a:endParaRPr dirty="0"/>
          </a:p>
        </p:txBody>
      </p:sp>
      <p:sp>
        <p:nvSpPr>
          <p:cNvPr id="14" name="ZoneTexte 4"/>
          <p:cNvSpPr>
            <a:spLocks/>
          </p:cNvSpPr>
          <p:nvPr>
            <p:custDataLst>
              <p:tags r:id="rId2"/>
            </p:custDataLst>
          </p:nvPr>
        </p:nvSpPr>
        <p:spPr bwMode="auto">
          <a:xfrm>
            <a:off x="437965" y="975663"/>
            <a:ext cx="11213519" cy="5521390"/>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dirty="0" smtClean="0">
                <a:latin typeface="Calibri (Corps)"/>
              </a:rPr>
              <a:t>…</a:t>
            </a:r>
          </a:p>
          <a:p>
            <a:pPr algn="just" defTabSz="457200">
              <a:defRPr/>
            </a:pPr>
            <a:endParaRPr lang="fr-FR" sz="1600" dirty="0">
              <a:latin typeface="Calibri (Corps)"/>
            </a:endParaRPr>
          </a:p>
          <a:p>
            <a:pPr algn="just" defTabSz="457200">
              <a:defRPr/>
            </a:pPr>
            <a:r>
              <a:rPr lang="fr-FR" sz="1600" dirty="0">
                <a:latin typeface="Calibri (Corps)"/>
              </a:rPr>
              <a:t>Décrivez votre stratégie d’industrialisation de ces produits liés à votre technologie innovante (objectifs, échelle de temps, moyens, évaluation des risques). Justification du niveau de MRL atteint et visé à quelle échéance (</a:t>
            </a:r>
            <a:r>
              <a:rPr lang="fr-FR" sz="1600" dirty="0" err="1">
                <a:latin typeface="Calibri (Corps)"/>
              </a:rPr>
              <a:t>Manufacturing</a:t>
            </a:r>
            <a:r>
              <a:rPr lang="fr-FR" sz="1600" dirty="0">
                <a:latin typeface="Calibri (Corps)"/>
              </a:rPr>
              <a:t> </a:t>
            </a:r>
            <a:r>
              <a:rPr lang="fr-FR" sz="1600" dirty="0" err="1">
                <a:latin typeface="Calibri (Corps)"/>
              </a:rPr>
              <a:t>Readiness</a:t>
            </a:r>
            <a:r>
              <a:rPr lang="fr-FR" sz="1600" dirty="0">
                <a:latin typeface="Calibri (Corps)"/>
              </a:rPr>
              <a:t> </a:t>
            </a:r>
            <a:r>
              <a:rPr lang="fr-FR" sz="1600" dirty="0" err="1">
                <a:latin typeface="Calibri (Corps)"/>
              </a:rPr>
              <a:t>Level</a:t>
            </a:r>
            <a:r>
              <a:rPr lang="fr-FR" sz="1600" dirty="0" smtClean="0">
                <a:latin typeface="Calibri (Corps)"/>
              </a:rPr>
              <a:t>).</a:t>
            </a:r>
          </a:p>
          <a:p>
            <a:pPr algn="just" defTabSz="457200">
              <a:defRPr/>
            </a:pPr>
            <a:endParaRPr lang="fr-FR" sz="1600" dirty="0">
              <a:latin typeface="Calibri (Corps)"/>
            </a:endParaRPr>
          </a:p>
          <a:p>
            <a:pPr algn="just" defTabSz="457200">
              <a:defRPr/>
            </a:pPr>
            <a:r>
              <a:rPr lang="fr-FR" sz="1600" dirty="0">
                <a:latin typeface="Calibri (Corps)"/>
              </a:rPr>
              <a:t>Mettre en avant votre proposition de valeur et votre positionnement </a:t>
            </a:r>
            <a:r>
              <a:rPr lang="fr-FR" sz="1600" dirty="0" smtClean="0">
                <a:latin typeface="Calibri (Corps)"/>
              </a:rPr>
              <a:t>concurrentiel.</a:t>
            </a:r>
            <a:endParaRPr lang="fr-FR" sz="1600" dirty="0">
              <a:latin typeface="Calibri (Corps)"/>
            </a:endParaRPr>
          </a:p>
          <a:p>
            <a:pPr algn="just" defTabSz="457200">
              <a:defRPr/>
            </a:pPr>
            <a:endParaRPr lang="fr-FR" sz="1600" dirty="0">
              <a:latin typeface="Calibri (Corps)"/>
            </a:endParaRPr>
          </a:p>
          <a:p>
            <a:pPr algn="just" defTabSz="457200">
              <a:defRPr/>
            </a:pPr>
            <a:r>
              <a:rPr lang="fr-FR" sz="1600" dirty="0">
                <a:latin typeface="Calibri (Corps)"/>
              </a:rPr>
              <a:t>Décrivez votre stratégie d’atteinte du marché (objectifs, échelle de temps, moyens, évaluation des risques).</a:t>
            </a:r>
          </a:p>
          <a:p>
            <a:pPr algn="just" defTabSz="457200">
              <a:defRPr/>
            </a:pPr>
            <a:endParaRPr lang="fr-FR" sz="1600" dirty="0">
              <a:latin typeface="Calibri (Corps)"/>
            </a:endParaRPr>
          </a:p>
          <a:p>
            <a:pPr algn="just" defTabSz="457200">
              <a:defRPr/>
            </a:pPr>
            <a:r>
              <a:rPr lang="fr-FR" sz="1600" dirty="0">
                <a:latin typeface="Calibri (Corps)"/>
              </a:rPr>
              <a:t>Décrivez les conditions d’exploitation de votre technologie sur ces marchés, notamment en fonction de votre propriété industrielle et des éventuelles barrières à l’entrée.</a:t>
            </a:r>
          </a:p>
          <a:p>
            <a:pPr algn="just" defTabSz="457200">
              <a:defRPr/>
            </a:pPr>
            <a:endParaRPr lang="fr-FR" sz="1600" dirty="0">
              <a:latin typeface="Calibri (Corps)"/>
            </a:endParaRPr>
          </a:p>
          <a:p>
            <a:pPr algn="just" defTabSz="457200">
              <a:defRPr/>
            </a:pPr>
            <a:r>
              <a:rPr lang="fr-FR" sz="1600" dirty="0">
                <a:latin typeface="Calibri (Corps)"/>
              </a:rPr>
              <a:t>Le cas échéant, décrivez les partenariats que vous souhaiterez construire pour mener à bien ces 2 stratégies.</a:t>
            </a:r>
          </a:p>
          <a:p>
            <a:pPr algn="just" defTabSz="457200">
              <a:defRPr/>
            </a:pPr>
            <a:endParaRPr lang="fr-FR" sz="1600" dirty="0">
              <a:latin typeface="Calibri (Corps)"/>
            </a:endParaRPr>
          </a:p>
        </p:txBody>
      </p:sp>
    </p:spTree>
    <p:extLst>
      <p:ext uri="{BB962C8B-B14F-4D97-AF65-F5344CB8AC3E}">
        <p14:creationId xmlns:p14="http://schemas.microsoft.com/office/powerpoint/2010/main" val="1804020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bwMode="auto">
          <a:xfrm>
            <a:off x="1626669" y="86644"/>
            <a:ext cx="10135403" cy="1123443"/>
          </a:xfrm>
        </p:spPr>
        <p:txBody>
          <a:bodyPr/>
          <a:lstStyle/>
          <a:p>
            <a:pPr>
              <a:defRPr/>
            </a:pPr>
            <a:r>
              <a:rPr lang="fr-FR" dirty="0" smtClean="0"/>
              <a:t>Les enjeux pour la communauté AV</a:t>
            </a:r>
            <a:endParaRPr dirty="0"/>
          </a:p>
        </p:txBody>
      </p:sp>
      <p:sp>
        <p:nvSpPr>
          <p:cNvPr id="14" name="ZoneTexte 4"/>
          <p:cNvSpPr>
            <a:spLocks/>
          </p:cNvSpPr>
          <p:nvPr>
            <p:custDataLst>
              <p:tags r:id="rId2"/>
            </p:custDataLst>
          </p:nvPr>
        </p:nvSpPr>
        <p:spPr bwMode="auto">
          <a:xfrm>
            <a:off x="437965" y="897689"/>
            <a:ext cx="11213519" cy="5521584"/>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dirty="0" smtClean="0">
                <a:latin typeface="Calibri (Corps)"/>
              </a:rPr>
              <a:t>…</a:t>
            </a:r>
          </a:p>
          <a:p>
            <a:pPr algn="just" defTabSz="457200">
              <a:defRPr/>
            </a:pPr>
            <a:endParaRPr lang="fr-FR" sz="1600" dirty="0" smtClean="0">
              <a:latin typeface="Calibri (Corps)"/>
            </a:endParaRPr>
          </a:p>
          <a:p>
            <a:pPr algn="just" defTabSz="457200">
              <a:defRPr/>
            </a:pPr>
            <a:r>
              <a:rPr lang="fr-FR" sz="1600" dirty="0" smtClean="0">
                <a:latin typeface="Calibri (Corps)"/>
              </a:rPr>
              <a:t>Décrivez en quoi votre technologie innovante pourrait avoir un impact sur la communauté Aerospace </a:t>
            </a:r>
            <a:r>
              <a:rPr lang="fr-FR" sz="1600" dirty="0" err="1" smtClean="0">
                <a:latin typeface="Calibri (Corps)"/>
              </a:rPr>
              <a:t>Valley</a:t>
            </a:r>
            <a:r>
              <a:rPr lang="fr-FR" sz="1600" dirty="0" smtClean="0">
                <a:latin typeface="Calibri (Corps)"/>
              </a:rPr>
              <a:t>, sur les filières aéronautique, espace ou drone en Nouvelle-Aquitaine ou Occitanie.</a:t>
            </a:r>
          </a:p>
          <a:p>
            <a:pPr algn="just" defTabSz="457200">
              <a:defRPr/>
            </a:pPr>
            <a:endParaRPr lang="fr-FR" sz="1600" dirty="0">
              <a:latin typeface="Calibri (Corps)"/>
            </a:endParaRPr>
          </a:p>
          <a:p>
            <a:pPr algn="just" defTabSz="457200">
              <a:defRPr/>
            </a:pPr>
            <a:r>
              <a:rPr lang="fr-FR" sz="1600" dirty="0" smtClean="0">
                <a:latin typeface="Calibri (Corps)"/>
              </a:rPr>
              <a:t>Décrivez en quoi votre technologie innovante participera à la transition écologique et numérique de ces filières.</a:t>
            </a:r>
          </a:p>
          <a:p>
            <a:pPr algn="just" defTabSz="457200">
              <a:defRPr/>
            </a:pPr>
            <a:endParaRPr lang="fr-FR" sz="1600" dirty="0">
              <a:latin typeface="Calibri (Corps)"/>
            </a:endParaRPr>
          </a:p>
          <a:p>
            <a:pPr algn="just" defTabSz="457200">
              <a:defRPr/>
            </a:pPr>
            <a:r>
              <a:rPr lang="fr-FR" sz="1600" dirty="0" smtClean="0">
                <a:latin typeface="Calibri (Corps)"/>
              </a:rPr>
              <a:t>Décrivez de quelle façon le pôle Aerospace </a:t>
            </a:r>
            <a:r>
              <a:rPr lang="fr-FR" sz="1600" dirty="0" err="1" smtClean="0">
                <a:latin typeface="Calibri (Corps)"/>
              </a:rPr>
              <a:t>Valley</a:t>
            </a:r>
            <a:r>
              <a:rPr lang="fr-FR" sz="1600" dirty="0" smtClean="0">
                <a:latin typeface="Calibri (Corps)"/>
              </a:rPr>
              <a:t> a pu vous accompagner durant votre parcours d’innovation.</a:t>
            </a:r>
            <a:endParaRPr lang="fr-FR" sz="1600" dirty="0">
              <a:latin typeface="Calibri (Corps)"/>
            </a:endParaRPr>
          </a:p>
        </p:txBody>
      </p:sp>
    </p:spTree>
    <p:extLst>
      <p:ext uri="{BB962C8B-B14F-4D97-AF65-F5344CB8AC3E}">
        <p14:creationId xmlns:p14="http://schemas.microsoft.com/office/powerpoint/2010/main" val="21378363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700" b="0" dirty="0">
            <a:solidFill>
              <a:srgbClr val="0E1B3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E9A896E0BF02469848CBBA10DA4878" ma:contentTypeVersion="0" ma:contentTypeDescription="Crée un document." ma:contentTypeScope="" ma:versionID="243073dd586f968a8e3e3b29dc72ce0c">
  <xsd:schema xmlns:xsd="http://www.w3.org/2001/XMLSchema" xmlns:xs="http://www.w3.org/2001/XMLSchema" xmlns:p="http://schemas.microsoft.com/office/2006/metadata/properties" targetNamespace="http://schemas.microsoft.com/office/2006/metadata/properties" ma:root="true" ma:fieldsID="efe331b061e72866024fe28ebad680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877F9B-987D-4B48-9A34-60AA4B079134}"/>
</file>

<file path=customXml/itemProps2.xml><?xml version="1.0" encoding="utf-8"?>
<ds:datastoreItem xmlns:ds="http://schemas.openxmlformats.org/officeDocument/2006/customXml" ds:itemID="{0137E06B-A47C-4726-B6FC-F5C90BFF7497}"/>
</file>

<file path=customXml/itemProps3.xml><?xml version="1.0" encoding="utf-8"?>
<ds:datastoreItem xmlns:ds="http://schemas.openxmlformats.org/officeDocument/2006/customXml" ds:itemID="{46D3F0AA-2E03-4933-A379-259AC0EE3C99}"/>
</file>

<file path=docProps/app.xml><?xml version="1.0" encoding="utf-8"?>
<Properties xmlns="http://schemas.openxmlformats.org/officeDocument/2006/extended-properties" xmlns:vt="http://schemas.openxmlformats.org/officeDocument/2006/docPropsVTypes">
  <Template/>
  <TotalTime>3470</TotalTime>
  <Words>683</Words>
  <Application>Microsoft Office PowerPoint</Application>
  <PresentationFormat>Grand écran</PresentationFormat>
  <Paragraphs>91</Paragraphs>
  <Slides>10</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(Corps)</vt:lpstr>
      <vt:lpstr>Thème Office</vt:lpstr>
      <vt:lpstr>Présentation PowerPoint</vt:lpstr>
      <vt:lpstr>Mode d’emploi de ce dossier type</vt:lpstr>
      <vt:lpstr>Carte d’identité de la PME : …NOM…</vt:lpstr>
      <vt:lpstr>Présentation de la technologie: … NOM…</vt:lpstr>
      <vt:lpstr>Feuille de route technologique</vt:lpstr>
      <vt:lpstr>Caractère innovant de la technologie</vt:lpstr>
      <vt:lpstr>Marchés visés</vt:lpstr>
      <vt:lpstr>Stratégie industrielle et commerciale</vt:lpstr>
      <vt:lpstr>Les enjeux pour la communauté AV</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Sbe Kent</dc:creator>
  <cp:lastModifiedBy>admin</cp:lastModifiedBy>
  <cp:revision>143</cp:revision>
  <dcterms:created xsi:type="dcterms:W3CDTF">2022-04-12T11:02:59Z</dcterms:created>
  <dcterms:modified xsi:type="dcterms:W3CDTF">2023-02-08T14:15:31Z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0x010100EEE9A896E0BF02469848CBBA10DA4878</vt:lpwstr>
  </property>
</Properties>
</file>